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oleObject"/>
  <Default Extension="vml" ContentType="application/vnd.openxmlformats-officedocument.vmlDrawi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44" r:id="rId2"/>
    <p:sldId id="338" r:id="rId3"/>
    <p:sldId id="339" r:id="rId4"/>
  </p:sldIdLst>
  <p:sldSz cx="9144000" cy="6858000" type="screen4x3"/>
  <p:notesSz cx="6888163" cy="10018713"/>
  <p:custDataLst>
    <p:tags r:id="rId7"/>
  </p:custDataLst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48">
          <p15:clr>
            <a:srgbClr val="A4A3A4"/>
          </p15:clr>
        </p15:guide>
        <p15:guide id="2" orient="horz" pos="180">
          <p15:clr>
            <a:srgbClr val="A4A3A4"/>
          </p15:clr>
        </p15:guide>
        <p15:guide id="3" orient="horz" pos="4110">
          <p15:clr>
            <a:srgbClr val="A4A3A4"/>
          </p15:clr>
        </p15:guide>
        <p15:guide id="4" orient="horz" pos="1888">
          <p15:clr>
            <a:srgbClr val="A4A3A4"/>
          </p15:clr>
        </p15:guide>
        <p15:guide id="5" pos="295">
          <p15:clr>
            <a:srgbClr val="A4A3A4"/>
          </p15:clr>
        </p15:guide>
        <p15:guide id="6" pos="550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A0DB"/>
    <a:srgbClr val="074EA1"/>
    <a:srgbClr val="BFDBFD"/>
    <a:srgbClr val="014BA3"/>
    <a:srgbClr val="014CA1"/>
    <a:srgbClr val="AED1FC"/>
    <a:srgbClr val="A3CBFB"/>
    <a:srgbClr val="0A74F4"/>
    <a:srgbClr val="889F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10" autoAdjust="0"/>
    <p:restoredTop sz="94677" autoAdjust="0"/>
  </p:normalViewPr>
  <p:slideViewPr>
    <p:cSldViewPr snapToObjects="1">
      <p:cViewPr varScale="1">
        <p:scale>
          <a:sx n="96" d="100"/>
          <a:sy n="96" d="100"/>
        </p:scale>
        <p:origin x="1904" y="168"/>
      </p:cViewPr>
      <p:guideLst>
        <p:guide orient="horz" pos="3748"/>
        <p:guide orient="horz" pos="180"/>
        <p:guide orient="horz" pos="4110"/>
        <p:guide orient="horz" pos="1888"/>
        <p:guide pos="295"/>
        <p:guide pos="550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tags" Target="tags/tag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85352" cy="502215"/>
          </a:xfrm>
          <a:prstGeom prst="rect">
            <a:avLst/>
          </a:prstGeom>
        </p:spPr>
        <p:txBody>
          <a:bodyPr vert="horz" lIns="92290" tIns="46145" rIns="92290" bIns="46145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901204" y="1"/>
            <a:ext cx="2985352" cy="502215"/>
          </a:xfrm>
          <a:prstGeom prst="rect">
            <a:avLst/>
          </a:prstGeom>
        </p:spPr>
        <p:txBody>
          <a:bodyPr vert="horz" lIns="92290" tIns="46145" rIns="92290" bIns="46145" rtlCol="0"/>
          <a:lstStyle>
            <a:lvl1pPr algn="r">
              <a:defRPr sz="1200"/>
            </a:lvl1pPr>
          </a:lstStyle>
          <a:p>
            <a:fld id="{D3A9880A-F025-4413-9ED9-32E127DAE0B0}" type="datetimeFigureOut">
              <a:rPr lang="de-CH" smtClean="0"/>
              <a:t>09.09.21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516498"/>
            <a:ext cx="2985352" cy="502215"/>
          </a:xfrm>
          <a:prstGeom prst="rect">
            <a:avLst/>
          </a:prstGeom>
        </p:spPr>
        <p:txBody>
          <a:bodyPr vert="horz" lIns="92290" tIns="46145" rIns="92290" bIns="46145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901204" y="9516498"/>
            <a:ext cx="2985352" cy="502215"/>
          </a:xfrm>
          <a:prstGeom prst="rect">
            <a:avLst/>
          </a:prstGeom>
        </p:spPr>
        <p:txBody>
          <a:bodyPr vert="horz" lIns="92290" tIns="46145" rIns="92290" bIns="46145" rtlCol="0" anchor="b"/>
          <a:lstStyle>
            <a:lvl1pPr algn="r">
              <a:defRPr sz="1200"/>
            </a:lvl1pPr>
          </a:lstStyle>
          <a:p>
            <a:fld id="{26176C1F-D7A0-4A86-8256-C4410A71B78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03266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0936"/>
          </a:xfrm>
          <a:prstGeom prst="rect">
            <a:avLst/>
          </a:prstGeom>
        </p:spPr>
        <p:txBody>
          <a:bodyPr vert="horz" lIns="92290" tIns="46145" rIns="92290" bIns="46145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1" cy="500936"/>
          </a:xfrm>
          <a:prstGeom prst="rect">
            <a:avLst/>
          </a:prstGeom>
        </p:spPr>
        <p:txBody>
          <a:bodyPr vert="horz" lIns="92290" tIns="46145" rIns="92290" bIns="46145" rtlCol="0"/>
          <a:lstStyle>
            <a:lvl1pPr algn="r">
              <a:defRPr sz="1200"/>
            </a:lvl1pPr>
          </a:lstStyle>
          <a:p>
            <a:fld id="{8710498F-E907-46D5-BB55-E40979460498}" type="datetimeFigureOut">
              <a:rPr lang="de-CH" smtClean="0"/>
              <a:pPr/>
              <a:t>09.09.21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52475"/>
            <a:ext cx="5006975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90" tIns="46145" rIns="92290" bIns="46145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8817" y="4758890"/>
            <a:ext cx="5510530" cy="4508421"/>
          </a:xfrm>
          <a:prstGeom prst="rect">
            <a:avLst/>
          </a:prstGeom>
        </p:spPr>
        <p:txBody>
          <a:bodyPr vert="horz" lIns="92290" tIns="46145" rIns="92290" bIns="46145" rtlCol="0">
            <a:normAutofit/>
          </a:bodyPr>
          <a:lstStyle/>
          <a:p>
            <a:pPr lvl="0"/>
            <a:r>
              <a:rPr lang="de-CH"/>
              <a:t>Textmasterformate durch Klicken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0936"/>
          </a:xfrm>
          <a:prstGeom prst="rect">
            <a:avLst/>
          </a:prstGeom>
        </p:spPr>
        <p:txBody>
          <a:bodyPr vert="horz" lIns="92290" tIns="46145" rIns="92290" bIns="46145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901699" y="9516039"/>
            <a:ext cx="2984871" cy="500936"/>
          </a:xfrm>
          <a:prstGeom prst="rect">
            <a:avLst/>
          </a:prstGeom>
        </p:spPr>
        <p:txBody>
          <a:bodyPr vert="horz" lIns="92290" tIns="46145" rIns="92290" bIns="46145" rtlCol="0" anchor="b"/>
          <a:lstStyle>
            <a:lvl1pPr algn="r">
              <a:defRPr sz="1200"/>
            </a:lvl1pPr>
          </a:lstStyle>
          <a:p>
            <a:fld id="{BB73BCBF-0DDF-4546-A7B5-4FD78A682509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78335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73BCBF-0DDF-4546-A7B5-4FD78A682509}" type="slidenum">
              <a:rPr lang="de-CH" smtClean="0"/>
              <a:pPr/>
              <a:t>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10944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4" Type="http://schemas.openxmlformats.org/officeDocument/2006/relationships/tags" Target="../tags/tag6.xml"/><Relationship Id="rId5" Type="http://schemas.openxmlformats.org/officeDocument/2006/relationships/tags" Target="../tags/tag7.xml"/><Relationship Id="rId6" Type="http://schemas.openxmlformats.org/officeDocument/2006/relationships/slideMaster" Target="../slideMasters/slideMaster1.xml"/><Relationship Id="rId7" Type="http://schemas.openxmlformats.org/officeDocument/2006/relationships/oleObject" Target="../embeddings/oleObject2.bin"/><Relationship Id="rId1" Type="http://schemas.openxmlformats.org/officeDocument/2006/relationships/vmlDrawing" Target="../drawings/vmlDrawing2.vml"/><Relationship Id="rId2" Type="http://schemas.openxmlformats.org/officeDocument/2006/relationships/tags" Target="../tags/tag4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4" Type="http://schemas.openxmlformats.org/officeDocument/2006/relationships/tags" Target="../tags/tag10.xml"/><Relationship Id="rId5" Type="http://schemas.openxmlformats.org/officeDocument/2006/relationships/slideMaster" Target="../slideMasters/slideMaster1.xml"/><Relationship Id="rId6" Type="http://schemas.openxmlformats.org/officeDocument/2006/relationships/oleObject" Target="../embeddings/oleObject3.bin"/><Relationship Id="rId1" Type="http://schemas.openxmlformats.org/officeDocument/2006/relationships/vmlDrawing" Target="../drawings/vmlDrawing3.vml"/><Relationship Id="rId2" Type="http://schemas.openxmlformats.org/officeDocument/2006/relationships/tags" Target="../tags/tag8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4" Type="http://schemas.openxmlformats.org/officeDocument/2006/relationships/tags" Target="../tags/tag13.xml"/><Relationship Id="rId5" Type="http://schemas.openxmlformats.org/officeDocument/2006/relationships/tags" Target="../tags/tag14.xml"/><Relationship Id="rId6" Type="http://schemas.openxmlformats.org/officeDocument/2006/relationships/tags" Target="../tags/tag15.xml"/><Relationship Id="rId7" Type="http://schemas.openxmlformats.org/officeDocument/2006/relationships/tags" Target="../tags/tag16.xml"/><Relationship Id="rId8" Type="http://schemas.openxmlformats.org/officeDocument/2006/relationships/tags" Target="../tags/tag17.xml"/><Relationship Id="rId9" Type="http://schemas.openxmlformats.org/officeDocument/2006/relationships/slideMaster" Target="../slideMasters/slideMaster1.xml"/><Relationship Id="rId10" Type="http://schemas.openxmlformats.org/officeDocument/2006/relationships/oleObject" Target="../embeddings/oleObject4.bin"/><Relationship Id="rId1" Type="http://schemas.openxmlformats.org/officeDocument/2006/relationships/vmlDrawing" Target="../drawings/vmlDrawing4.vml"/><Relationship Id="rId2" Type="http://schemas.openxmlformats.org/officeDocument/2006/relationships/tags" Target="../tags/tag1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4" Type="http://schemas.openxmlformats.org/officeDocument/2006/relationships/tags" Target="../tags/tag20.xml"/><Relationship Id="rId5" Type="http://schemas.openxmlformats.org/officeDocument/2006/relationships/slideMaster" Target="../slideMasters/slideMaster1.xml"/><Relationship Id="rId6" Type="http://schemas.openxmlformats.org/officeDocument/2006/relationships/oleObject" Target="../embeddings/oleObject5.bin"/><Relationship Id="rId1" Type="http://schemas.openxmlformats.org/officeDocument/2006/relationships/vmlDrawing" Target="../drawings/vmlDrawing5.vml"/><Relationship Id="rId2" Type="http://schemas.openxmlformats.org/officeDocument/2006/relationships/tags" Target="../tags/tag1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0" hasCustomPrompt="1"/>
            <p:custDataLst>
              <p:tags r:id="rId2"/>
            </p:custDataLst>
          </p:nvPr>
        </p:nvSpPr>
        <p:spPr>
          <a:xfrm>
            <a:off x="457200" y="3276600"/>
            <a:ext cx="8288338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prstTxWarp prst="textNoShape">
              <a:avLst/>
            </a:prstTxWarp>
            <a:spAutoFit/>
          </a:bodyPr>
          <a:lstStyle>
            <a:lvl1pPr marL="0" algn="l" defTabSz="457200" rtl="0" eaLnBrk="1" latinLnBrk="0" hangingPunct="1">
              <a:lnSpc>
                <a:spcPct val="100000"/>
              </a:lnSpc>
              <a:spcAft>
                <a:spcPts val="0"/>
              </a:spcAft>
              <a:defRPr lang="de-DE" sz="3200" b="1" kern="1200" baseline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0" algn="l" defTabSz="457200" rtl="0" eaLnBrk="1" latinLnBrk="0" hangingPunct="1">
              <a:defRPr lang="de-DE" sz="20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algn="l" defTabSz="457200" rtl="0" eaLnBrk="1" latinLnBrk="0" hangingPunct="1">
              <a:defRPr lang="de-DE" sz="20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algn="l" defTabSz="457200" rtl="0" eaLnBrk="1" latinLnBrk="0" hangingPunct="1">
              <a:defRPr lang="de-DE" sz="20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algn="l" defTabSz="457200" rtl="0" eaLnBrk="1" latinLnBrk="0" hangingPunct="1">
              <a:defRPr lang="en-GB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CH" dirty="0"/>
              <a:t>Untertitel</a:t>
            </a:r>
          </a:p>
          <a:p>
            <a:pPr lvl="0"/>
            <a:r>
              <a:rPr lang="de-CH" dirty="0"/>
              <a:t>Zeile 2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  <p:custDataLst>
              <p:tags r:id="rId3"/>
            </p:custDataLst>
          </p:nvPr>
        </p:nvSpPr>
        <p:spPr>
          <a:xfrm>
            <a:off x="457200" y="274637"/>
            <a:ext cx="8280000" cy="1231106"/>
          </a:xfrm>
        </p:spPr>
        <p:txBody>
          <a:bodyPr anchor="t" anchorCtr="0"/>
          <a:lstStyle>
            <a:lvl1pPr>
              <a:lnSpc>
                <a:spcPts val="4800"/>
              </a:lnSpc>
              <a:defRPr sz="5000"/>
            </a:lvl1pPr>
          </a:lstStyle>
          <a:p>
            <a:r>
              <a:rPr lang="de-CH" dirty="0"/>
              <a:t>Mastertitelformat bearbeiten</a:t>
            </a:r>
          </a:p>
        </p:txBody>
      </p:sp>
      <p:graphicFrame>
        <p:nvGraphicFramePr>
          <p:cNvPr id="9" name="Objekt 8" hidden="1"/>
          <p:cNvGraphicFramePr>
            <a:graphicFrameLocks/>
          </p:cNvGraphicFramePr>
          <p:nvPr>
            <p:custDataLst>
              <p:tags r:id="rId4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5" name="think-cell Slide" r:id="rId7" imgW="0" imgH="0" progId="TCLayout.ActiveDocument.1">
                  <p:embed/>
                </p:oleObj>
              </mc:Choice>
              <mc:Fallback>
                <p:oleObj name="think-cell Slide" r:id="rId7" imgW="0" imgH="0" progId="TCLayout.ActiveDocument.1">
                  <p:embed/>
                  <p:pic>
                    <p:nvPicPr>
                      <p:cNvPr id="0" name="Rectangle 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platzhalter 5"/>
          <p:cNvSpPr>
            <a:spLocks noGrp="1"/>
          </p:cNvSpPr>
          <p:nvPr>
            <p:ph type="body" sz="quarter" idx="11" hasCustomPrompt="1"/>
            <p:custDataLst>
              <p:tags r:id="rId5"/>
            </p:custDataLst>
          </p:nvPr>
        </p:nvSpPr>
        <p:spPr>
          <a:xfrm>
            <a:off x="457200" y="4834800"/>
            <a:ext cx="8277225" cy="307777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2000" b="1"/>
            </a:lvl1pPr>
          </a:lstStyle>
          <a:p>
            <a:pPr lvl="0"/>
            <a:r>
              <a:rPr lang="de-CH"/>
              <a:t>Name des Anlasses, Datum</a:t>
            </a:r>
            <a:endParaRPr lang="de-CH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3" name="think-cell Slide" r:id="rId6" imgW="0" imgH="0" progId="TCLayout.ActiveDocument.1">
                  <p:embed/>
                </p:oleObj>
              </mc:Choice>
              <mc:Fallback>
                <p:oleObj name="think-cell Slide" r:id="rId6" imgW="0" imgH="0" progId="TCLayout.ActiveDocument.1">
                  <p:embed/>
                  <p:pic>
                    <p:nvPicPr>
                      <p:cNvPr id="0" name="Rectangle 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 hasCustomPrompt="1"/>
            <p:custDataLst>
              <p:tags r:id="rId3"/>
            </p:custDataLst>
          </p:nvPr>
        </p:nvSpPr>
        <p:spPr>
          <a:xfrm>
            <a:off x="457200" y="1693309"/>
            <a:ext cx="8280000" cy="209288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2400"/>
            </a:lvl1pPr>
            <a:lvl2pPr>
              <a:lnSpc>
                <a:spcPct val="100000"/>
              </a:lnSpc>
              <a:defRPr sz="2400"/>
            </a:lvl2pPr>
            <a:lvl3pPr>
              <a:lnSpc>
                <a:spcPct val="100000"/>
              </a:lnSpc>
              <a:defRPr sz="2400" baseline="0"/>
            </a:lvl3pPr>
            <a:lvl4pPr>
              <a:lnSpc>
                <a:spcPct val="100000"/>
              </a:lnSpc>
              <a:defRPr sz="2200" baseline="0"/>
            </a:lvl4pPr>
            <a:lvl5pPr>
              <a:lnSpc>
                <a:spcPct val="100000"/>
              </a:lnSpc>
              <a:defRPr sz="2200"/>
            </a:lvl5pPr>
          </a:lstStyle>
          <a:p>
            <a:pPr lvl="0"/>
            <a:r>
              <a:rPr lang="de-CH" noProof="0" dirty="0"/>
              <a:t>Mastertextformat bearbeiten</a:t>
            </a:r>
          </a:p>
          <a:p>
            <a:pPr lvl="1"/>
            <a:r>
              <a:rPr lang="de-CH" noProof="0" dirty="0"/>
              <a:t>Erste Ebene</a:t>
            </a:r>
          </a:p>
          <a:p>
            <a:pPr lvl="2"/>
            <a:r>
              <a:rPr lang="de-CH" noProof="0" dirty="0"/>
              <a:t>Zweite Ebene</a:t>
            </a:r>
          </a:p>
          <a:p>
            <a:pPr lvl="3"/>
            <a:r>
              <a:rPr lang="de-CH" noProof="0" dirty="0"/>
              <a:t>Dritte Ebene</a:t>
            </a:r>
          </a:p>
          <a:p>
            <a:pPr lvl="4"/>
            <a:r>
              <a:rPr lang="de-CH" noProof="0" dirty="0"/>
              <a:t>Vierte Ebene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 hasCustomPrompt="1"/>
            <p:custDataLst>
              <p:tags r:id="rId4"/>
            </p:custDataLst>
          </p:nvPr>
        </p:nvSpPr>
        <p:spPr>
          <a:xfrm>
            <a:off x="457200" y="1285200"/>
            <a:ext cx="8288338" cy="369332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A0DB"/>
                </a:solidFill>
              </a:defRPr>
            </a:lvl1pPr>
          </a:lstStyle>
          <a:p>
            <a:pPr lvl="0"/>
            <a:r>
              <a:rPr lang="de-CH" noProof="0" dirty="0"/>
              <a:t>Untertitel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kt 9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9" name="think-cell Slide" r:id="rId10" imgW="0" imgH="0" progId="TCLayout.ActiveDocument.1">
                  <p:embed/>
                </p:oleObj>
              </mc:Choice>
              <mc:Fallback>
                <p:oleObj name="think-cell Slide" r:id="rId10" imgW="0" imgH="0" progId="TCLayout.ActiveDocument.1">
                  <p:embed/>
                  <p:pic>
                    <p:nvPicPr>
                      <p:cNvPr id="0" name="Rectangle 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noProof="0" dirty="0"/>
              <a:t>Mastertitelformat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57200" y="1692000"/>
            <a:ext cx="4040188" cy="492443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>
              <a:spcAft>
                <a:spcPts val="0"/>
              </a:spcAft>
              <a:buNone/>
              <a:defRPr sz="1600" b="1">
                <a:solidFill>
                  <a:srgbClr val="074EA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 noProof="0"/>
              <a:t>Textmasterformate durch Klicken bearbeiten</a:t>
            </a:r>
            <a:endParaRPr lang="de-CH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5"/>
            </p:custDataLst>
          </p:nvPr>
        </p:nvSpPr>
        <p:spPr>
          <a:xfrm>
            <a:off x="457200" y="2340000"/>
            <a:ext cx="4040188" cy="1703475"/>
          </a:xfrm>
          <a:prstGeom prst="rect">
            <a:avLst/>
          </a:prstGeom>
        </p:spPr>
        <p:txBody>
          <a:bodyPr tIns="0">
            <a:spAutoFit/>
          </a:bodyPr>
          <a:lstStyle>
            <a:lvl1pPr>
              <a:spcAft>
                <a:spcPts val="1900"/>
              </a:spcAft>
              <a:defRPr sz="1600" b="0">
                <a:solidFill>
                  <a:srgbClr val="074EA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 baseline="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 noProof="0" dirty="0"/>
              <a:t>Textmasterformate durch Klicken bearbeiten</a:t>
            </a:r>
          </a:p>
          <a:p>
            <a:pPr lvl="1"/>
            <a:r>
              <a:rPr lang="de-CH" noProof="0" dirty="0"/>
              <a:t>Zweite Ebene</a:t>
            </a:r>
          </a:p>
          <a:p>
            <a:pPr lvl="2"/>
            <a:r>
              <a:rPr lang="de-CH" noProof="0" dirty="0"/>
              <a:t>Dritte Ebene</a:t>
            </a:r>
          </a:p>
          <a:p>
            <a:pPr lvl="3"/>
            <a:r>
              <a:rPr lang="de-CH" noProof="0" dirty="0"/>
              <a:t>Vierte Ebene</a:t>
            </a:r>
          </a:p>
          <a:p>
            <a:pPr lvl="4"/>
            <a:r>
              <a:rPr lang="de-CH" noProof="0" dirty="0"/>
              <a:t>Fünfte Ebene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  <p:custDataLst>
              <p:tags r:id="rId6"/>
            </p:custDataLst>
          </p:nvPr>
        </p:nvSpPr>
        <p:spPr>
          <a:xfrm>
            <a:off x="4645025" y="1692000"/>
            <a:ext cx="4041775" cy="492443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>
              <a:buNone/>
              <a:defRPr sz="1600" b="1">
                <a:solidFill>
                  <a:srgbClr val="074EA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 noProof="0"/>
              <a:t>Textmasterformate durch Klicken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  <p:custDataLst>
              <p:tags r:id="rId7"/>
            </p:custDataLst>
          </p:nvPr>
        </p:nvSpPr>
        <p:spPr>
          <a:xfrm>
            <a:off x="4645025" y="2340000"/>
            <a:ext cx="4041775" cy="1703475"/>
          </a:xfrm>
          <a:prstGeom prst="rect">
            <a:avLst/>
          </a:prstGeom>
        </p:spPr>
        <p:txBody>
          <a:bodyPr tIns="0">
            <a:spAutoFit/>
          </a:bodyPr>
          <a:lstStyle>
            <a:lvl1pPr indent="0">
              <a:spcAft>
                <a:spcPts val="1900"/>
              </a:spcAft>
              <a:defRPr sz="1600" b="0" i="0">
                <a:solidFill>
                  <a:srgbClr val="074EA1"/>
                </a:solidFill>
              </a:defRPr>
            </a:lvl1pPr>
            <a:lvl2pPr>
              <a:defRPr sz="1600"/>
            </a:lvl2pPr>
            <a:lvl3pPr>
              <a:defRPr sz="1600" baseline="0"/>
            </a:lvl3pPr>
            <a:lvl4pPr>
              <a:defRPr sz="16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 noProof="0" dirty="0"/>
              <a:t>Textmasterformate durch Klicken bearbeiten</a:t>
            </a:r>
          </a:p>
          <a:p>
            <a:pPr lvl="1"/>
            <a:r>
              <a:rPr lang="de-CH" noProof="0" dirty="0"/>
              <a:t>Zweite Ebene</a:t>
            </a:r>
          </a:p>
          <a:p>
            <a:pPr lvl="2"/>
            <a:r>
              <a:rPr lang="de-CH" noProof="0" dirty="0"/>
              <a:t>Dritte Ebene</a:t>
            </a:r>
          </a:p>
          <a:p>
            <a:pPr lvl="3"/>
            <a:r>
              <a:rPr lang="de-CH" noProof="0" dirty="0"/>
              <a:t>Vierte Ebene</a:t>
            </a:r>
          </a:p>
          <a:p>
            <a:pPr lvl="4"/>
            <a:r>
              <a:rPr lang="de-CH" noProof="0" dirty="0"/>
              <a:t>Fünfte Ebene</a:t>
            </a:r>
          </a:p>
        </p:txBody>
      </p:sp>
      <p:sp>
        <p:nvSpPr>
          <p:cNvPr id="11" name="Textplatzhalter 7"/>
          <p:cNvSpPr>
            <a:spLocks noGrp="1"/>
          </p:cNvSpPr>
          <p:nvPr>
            <p:ph type="body" sz="quarter" idx="11" hasCustomPrompt="1"/>
            <p:custDataLst>
              <p:tags r:id="rId8"/>
            </p:custDataLst>
          </p:nvPr>
        </p:nvSpPr>
        <p:spPr>
          <a:xfrm>
            <a:off x="457200" y="1285200"/>
            <a:ext cx="8288338" cy="369332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A0DB"/>
                </a:solidFill>
              </a:defRPr>
            </a:lvl1pPr>
          </a:lstStyle>
          <a:p>
            <a:pPr lvl="0"/>
            <a:r>
              <a:rPr lang="de-CH" noProof="0" dirty="0"/>
              <a:t>Untertitel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65" name="think-cell Slide" r:id="rId6" imgW="0" imgH="0" progId="TCLayout.ActiveDocument.1">
                  <p:embed/>
                </p:oleObj>
              </mc:Choice>
              <mc:Fallback>
                <p:oleObj name="think-cell Slide" r:id="rId6" imgW="0" imgH="0" progId="TCLayout.ActiveDocument.1">
                  <p:embed/>
                  <p:pic>
                    <p:nvPicPr>
                      <p:cNvPr id="0" name="Rectangle 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457200" y="274637"/>
            <a:ext cx="8280000" cy="461665"/>
          </a:xfrm>
        </p:spPr>
        <p:txBody>
          <a:bodyPr/>
          <a:lstStyle/>
          <a:p>
            <a:r>
              <a:rPr lang="de-CH" noProof="0" dirty="0"/>
              <a:t>Mastertitelformat bearbeiten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 hasCustomPrompt="1"/>
            <p:custDataLst>
              <p:tags r:id="rId4"/>
            </p:custDataLst>
          </p:nvPr>
        </p:nvSpPr>
        <p:spPr>
          <a:xfrm>
            <a:off x="457200" y="1285200"/>
            <a:ext cx="8288338" cy="369332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A0DB"/>
                </a:solidFill>
              </a:defRPr>
            </a:lvl1pPr>
          </a:lstStyle>
          <a:p>
            <a:pPr lvl="0"/>
            <a:r>
              <a:rPr lang="de-CH" noProof="0" dirty="0"/>
              <a:t>Untertitel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 descr="Ein Bild, das Zeichnung enthält.&#10;&#10;Automatisch generierte Beschreibung">
            <a:extLst>
              <a:ext uri="{FF2B5EF4-FFF2-40B4-BE49-F238E27FC236}">
                <a16:creationId xmlns="" xmlns:a16="http://schemas.microsoft.com/office/drawing/2014/main" id="{CC3293C2-3C5C-4E1D-B4EA-96F1888EFAF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513" y="6059548"/>
            <a:ext cx="1152127" cy="633343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vmlDrawing" Target="../drawings/vmlDrawing1.vml"/><Relationship Id="rId8" Type="http://schemas.openxmlformats.org/officeDocument/2006/relationships/tags" Target="../tags/tag2.xml"/><Relationship Id="rId9" Type="http://schemas.openxmlformats.org/officeDocument/2006/relationships/tags" Target="../tags/tag3.xml"/><Relationship Id="rId10" Type="http://schemas.openxmlformats.org/officeDocument/2006/relationships/oleObject" Target="../embeddings/oleObject1.bin"/><Relationship Id="rId11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Objekt 17" hidden="1"/>
          <p:cNvGraphicFramePr>
            <a:graphicFrameLocks/>
          </p:cNvGraphicFramePr>
          <p:nvPr>
            <p:custDataLst>
              <p:tags r:id="rId8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61" name="think-cell Slide" r:id="rId10" imgW="0" imgH="0" progId="TCLayout.ActiveDocument.1">
                  <p:embed/>
                </p:oleObj>
              </mc:Choice>
              <mc:Fallback>
                <p:oleObj name="think-cell Slide" r:id="rId10" imgW="0" imgH="0" progId="TCLayout.ActiveDocument.1">
                  <p:embed/>
                  <p:pic>
                    <p:nvPicPr>
                      <p:cNvPr id="0" name="Rectangle 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457200" y="274637"/>
            <a:ext cx="8280000" cy="461665"/>
          </a:xfrm>
          <a:prstGeom prst="rect">
            <a:avLst/>
          </a:prstGeom>
          <a:ln>
            <a:noFill/>
          </a:ln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de-CH" noProof="0" dirty="0"/>
              <a:t>Organigramm FDP Appenzell Ausserrhoden</a:t>
            </a:r>
          </a:p>
        </p:txBody>
      </p:sp>
      <p:pic>
        <p:nvPicPr>
          <p:cNvPr id="5" name="Grafik 4" descr="Ein Bild, das Zeichnung enthält.&#10;&#10;Automatisch generierte Beschreibung">
            <a:extLst>
              <a:ext uri="{FF2B5EF4-FFF2-40B4-BE49-F238E27FC236}">
                <a16:creationId xmlns="" xmlns:a16="http://schemas.microsoft.com/office/drawing/2014/main" id="{B2D9FF07-C085-4A74-A34B-A43254EFF193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58750" y="6011518"/>
            <a:ext cx="1244898" cy="68434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6" r:id="rId5"/>
  </p:sldLayoutIdLst>
  <p:hf sldNum="0" hdr="0"/>
  <p:txStyles>
    <p:titleStyle>
      <a:lvl1pPr algn="l" defTabSz="457200" rtl="0" eaLnBrk="1" latinLnBrk="0" hangingPunct="1">
        <a:spcBef>
          <a:spcPct val="0"/>
        </a:spcBef>
        <a:buNone/>
        <a:defRPr lang="de-DE" sz="3000" b="1" i="0" kern="1200" dirty="0">
          <a:solidFill>
            <a:srgbClr val="074EA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074EA1"/>
        </a:buClr>
        <a:buFont typeface="Lucida Grande"/>
        <a:buNone/>
        <a:defRPr sz="2400" b="1" i="0" kern="1200">
          <a:solidFill>
            <a:schemeClr val="tx1"/>
          </a:solidFill>
          <a:latin typeface="Arial"/>
          <a:ea typeface="+mn-ea"/>
          <a:cs typeface="+mn-cs"/>
        </a:defRPr>
      </a:lvl1pPr>
      <a:lvl2pPr marL="177800" indent="-177800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074EA1"/>
        </a:buClr>
        <a:buFont typeface="Arial"/>
        <a:buChar char="›"/>
        <a:defRPr sz="2400" b="1" i="0" kern="1200">
          <a:solidFill>
            <a:schemeClr val="tx1"/>
          </a:solidFill>
          <a:latin typeface="Arial"/>
          <a:ea typeface="+mn-ea"/>
          <a:cs typeface="+mn-cs"/>
        </a:defRPr>
      </a:lvl2pPr>
      <a:lvl3pPr marL="360363" indent="-182563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074EA1"/>
        </a:buClr>
        <a:buFont typeface="Lucida Grande"/>
        <a:buChar char="›"/>
        <a:defRPr sz="2400" b="0" i="0" kern="1200" baseline="0">
          <a:solidFill>
            <a:schemeClr val="tx1"/>
          </a:solidFill>
          <a:latin typeface="Arial"/>
          <a:ea typeface="+mn-ea"/>
          <a:cs typeface="+mn-cs"/>
        </a:defRPr>
      </a:lvl3pPr>
      <a:lvl4pPr marL="538163" indent="-177800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074EA1"/>
        </a:buClr>
        <a:buFont typeface="Arial"/>
        <a:buChar char="›"/>
        <a:defRPr sz="2200" b="0" i="1" kern="1200" baseline="0">
          <a:solidFill>
            <a:schemeClr val="tx1"/>
          </a:solidFill>
          <a:latin typeface="Arial"/>
          <a:ea typeface="+mn-ea"/>
          <a:cs typeface="+mn-cs"/>
        </a:defRPr>
      </a:lvl4pPr>
      <a:lvl5pPr marL="715963" indent="-177800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074EA1"/>
        </a:buClr>
        <a:buFont typeface="Arial"/>
        <a:buChar char="›"/>
        <a:defRPr sz="2200" kern="1200" baseline="0">
          <a:solidFill>
            <a:schemeClr val="tx1"/>
          </a:solidFill>
          <a:latin typeface="Arial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4" Type="http://schemas.openxmlformats.org/officeDocument/2006/relationships/tags" Target="../tags/tag23.xml"/><Relationship Id="rId5" Type="http://schemas.openxmlformats.org/officeDocument/2006/relationships/slideLayout" Target="../slideLayouts/slideLayout1.xml"/><Relationship Id="rId6" Type="http://schemas.openxmlformats.org/officeDocument/2006/relationships/notesSlide" Target="../notesSlides/notesSlide1.xml"/><Relationship Id="rId7" Type="http://schemas.openxmlformats.org/officeDocument/2006/relationships/oleObject" Target="../embeddings/oleObject6.bin"/><Relationship Id="rId8" Type="http://schemas.openxmlformats.org/officeDocument/2006/relationships/image" Target="../media/image2.jpeg"/><Relationship Id="rId1" Type="http://schemas.openxmlformats.org/officeDocument/2006/relationships/vmlDrawing" Target="../drawings/vmlDrawing6.vml"/><Relationship Id="rId2" Type="http://schemas.openxmlformats.org/officeDocument/2006/relationships/tags" Target="../tags/tag2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8" name="think-cell Slide" r:id="rId7" imgW="0" imgH="0" progId="TCLayout.ActiveDocument.1">
                  <p:embed/>
                </p:oleObj>
              </mc:Choice>
              <mc:Fallback>
                <p:oleObj name="think-cell Slide" r:id="rId7" imgW="0" imgH="0" progId="TCLayout.ActiveDocument.1">
                  <p:embed/>
                  <p:pic>
                    <p:nvPicPr>
                      <p:cNvPr id="0" name="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platzhalter 12"/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648693" y="6364675"/>
            <a:ext cx="1027763" cy="484748"/>
          </a:xfrm>
        </p:spPr>
        <p:txBody>
          <a:bodyPr/>
          <a:lstStyle/>
          <a:p>
            <a:pPr algn="ctr"/>
            <a:r>
              <a:rPr lang="de-CH" sz="1050" dirty="0" smtClean="0"/>
              <a:t>September 2021</a:t>
            </a:r>
            <a:endParaRPr lang="de-CH" sz="1050" dirty="0"/>
          </a:p>
          <a:p>
            <a:endParaRPr lang="de-CH" sz="1050" dirty="0"/>
          </a:p>
          <a:p>
            <a:endParaRPr lang="de-CH" sz="1050" dirty="0"/>
          </a:p>
        </p:txBody>
      </p:sp>
      <p:sp>
        <p:nvSpPr>
          <p:cNvPr id="12" name="Titel 11"/>
          <p:cNvSpPr>
            <a:spLocks noGrp="1"/>
          </p:cNvSpPr>
          <p:nvPr>
            <p:ph type="ctrTitle"/>
            <p:custDataLst>
              <p:tags r:id="rId4"/>
            </p:custDataLst>
          </p:nvPr>
        </p:nvSpPr>
        <p:spPr>
          <a:xfrm>
            <a:off x="472480" y="2269206"/>
            <a:ext cx="8280000" cy="615553"/>
          </a:xfrm>
        </p:spPr>
        <p:txBody>
          <a:bodyPr/>
          <a:lstStyle/>
          <a:p>
            <a:pPr algn="ctr"/>
            <a:r>
              <a:rPr lang="de-CH" dirty="0"/>
              <a:t>Organigramm</a:t>
            </a:r>
          </a:p>
        </p:txBody>
      </p:sp>
      <p:pic>
        <p:nvPicPr>
          <p:cNvPr id="7" name="Picture 4" descr="http://www.urnaesch.ch/de/images/panorama-herbst.jpg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9" r="5395"/>
          <a:stretch/>
        </p:blipFill>
        <p:spPr bwMode="auto">
          <a:xfrm>
            <a:off x="485571" y="404664"/>
            <a:ext cx="8190885" cy="1387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hteck 7"/>
          <p:cNvSpPr/>
          <p:nvPr/>
        </p:nvSpPr>
        <p:spPr>
          <a:xfrm>
            <a:off x="1936434" y="5967822"/>
            <a:ext cx="1358502" cy="664693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de-CH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836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80000" cy="461665"/>
          </a:xfrm>
          <a:ln>
            <a:noFill/>
          </a:ln>
        </p:spPr>
        <p:txBody>
          <a:bodyPr/>
          <a:lstStyle/>
          <a:p>
            <a:pPr algn="ctr"/>
            <a:r>
              <a:rPr lang="de-CH" dirty="0"/>
              <a:t>Parteileitung FDP AR</a:t>
            </a:r>
          </a:p>
        </p:txBody>
      </p:sp>
      <p:sp>
        <p:nvSpPr>
          <p:cNvPr id="7" name="Rechteck 6"/>
          <p:cNvSpPr/>
          <p:nvPr/>
        </p:nvSpPr>
        <p:spPr>
          <a:xfrm>
            <a:off x="2544971" y="815043"/>
            <a:ext cx="4104457" cy="2880320"/>
          </a:xfrm>
          <a:prstGeom prst="rect">
            <a:avLst/>
          </a:prstGeom>
          <a:solidFill>
            <a:srgbClr val="BFDBFD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de-CH" sz="1200" b="1" i="1" dirty="0">
                <a:solidFill>
                  <a:srgbClr val="074EA1"/>
                </a:solidFill>
              </a:rPr>
              <a:t>PL-Ausschuss</a:t>
            </a:r>
          </a:p>
        </p:txBody>
      </p:sp>
      <p:grpSp>
        <p:nvGrpSpPr>
          <p:cNvPr id="82" name="Gruppieren 81"/>
          <p:cNvGrpSpPr/>
          <p:nvPr/>
        </p:nvGrpSpPr>
        <p:grpSpPr>
          <a:xfrm>
            <a:off x="289240" y="4411144"/>
            <a:ext cx="936104" cy="752407"/>
            <a:chOff x="2419185" y="4869160"/>
            <a:chExt cx="936104" cy="752407"/>
          </a:xfrm>
        </p:grpSpPr>
        <p:sp>
          <p:nvSpPr>
            <p:cNvPr id="9" name="Rechteck 8"/>
            <p:cNvSpPr/>
            <p:nvPr/>
          </p:nvSpPr>
          <p:spPr>
            <a:xfrm>
              <a:off x="2419185" y="4869160"/>
              <a:ext cx="936104" cy="418336"/>
            </a:xfrm>
            <a:prstGeom prst="rect">
              <a:avLst/>
            </a:prstGeom>
            <a:solidFill>
              <a:schemeClr val="accent2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ctr"/>
            <a:lstStyle/>
            <a:p>
              <a:pPr algn="ctr"/>
              <a:r>
                <a:rPr lang="de-CH" sz="1200" dirty="0"/>
                <a:t>Wahlkampf </a:t>
              </a:r>
            </a:p>
          </p:txBody>
        </p:sp>
        <p:sp>
          <p:nvSpPr>
            <p:cNvPr id="18" name="Rechteck 17"/>
            <p:cNvSpPr/>
            <p:nvPr/>
          </p:nvSpPr>
          <p:spPr>
            <a:xfrm>
              <a:off x="2419185" y="5286800"/>
              <a:ext cx="936104" cy="334767"/>
            </a:xfrm>
            <a:prstGeom prst="rect">
              <a:avLst/>
            </a:prstGeom>
            <a:solidFill>
              <a:srgbClr val="074EA1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050" dirty="0"/>
                <a:t>Urs Corradini</a:t>
              </a:r>
            </a:p>
          </p:txBody>
        </p:sp>
      </p:grpSp>
      <p:grpSp>
        <p:nvGrpSpPr>
          <p:cNvPr id="83" name="Gruppieren 82"/>
          <p:cNvGrpSpPr/>
          <p:nvPr/>
        </p:nvGrpSpPr>
        <p:grpSpPr>
          <a:xfrm>
            <a:off x="1347157" y="4424935"/>
            <a:ext cx="936104" cy="763508"/>
            <a:chOff x="3571313" y="4889888"/>
            <a:chExt cx="936104" cy="739877"/>
          </a:xfrm>
        </p:grpSpPr>
        <p:sp>
          <p:nvSpPr>
            <p:cNvPr id="10" name="Rechteck 9"/>
            <p:cNvSpPr/>
            <p:nvPr/>
          </p:nvSpPr>
          <p:spPr>
            <a:xfrm>
              <a:off x="3571313" y="4889888"/>
              <a:ext cx="936104" cy="418336"/>
            </a:xfrm>
            <a:prstGeom prst="rect">
              <a:avLst/>
            </a:prstGeom>
            <a:solidFill>
              <a:schemeClr val="accent2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e-CH" sz="1200" dirty="0"/>
                <a:t>JFAR / neue Medien</a:t>
              </a:r>
            </a:p>
          </p:txBody>
        </p:sp>
        <p:sp>
          <p:nvSpPr>
            <p:cNvPr id="19" name="Rechteck 18"/>
            <p:cNvSpPr/>
            <p:nvPr/>
          </p:nvSpPr>
          <p:spPr>
            <a:xfrm>
              <a:off x="3571313" y="5286800"/>
              <a:ext cx="936104" cy="342965"/>
            </a:xfrm>
            <a:prstGeom prst="rect">
              <a:avLst/>
            </a:prstGeom>
            <a:solidFill>
              <a:srgbClr val="074EA1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050" dirty="0"/>
                <a:t>Christine Moser</a:t>
              </a:r>
            </a:p>
          </p:txBody>
        </p:sp>
      </p:grpSp>
      <p:grpSp>
        <p:nvGrpSpPr>
          <p:cNvPr id="85" name="Gruppieren 84"/>
          <p:cNvGrpSpPr/>
          <p:nvPr/>
        </p:nvGrpSpPr>
        <p:grpSpPr>
          <a:xfrm>
            <a:off x="4383710" y="4401878"/>
            <a:ext cx="1080963" cy="940865"/>
            <a:chOff x="5875569" y="4868465"/>
            <a:chExt cx="936104" cy="738213"/>
          </a:xfrm>
        </p:grpSpPr>
        <p:sp>
          <p:nvSpPr>
            <p:cNvPr id="12" name="Rechteck 11"/>
            <p:cNvSpPr/>
            <p:nvPr/>
          </p:nvSpPr>
          <p:spPr>
            <a:xfrm>
              <a:off x="5875569" y="4868465"/>
              <a:ext cx="936104" cy="341859"/>
            </a:xfrm>
            <a:prstGeom prst="rect">
              <a:avLst/>
            </a:prstGeom>
            <a:solidFill>
              <a:schemeClr val="accent2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200" dirty="0"/>
                <a:t>Projekte* </a:t>
              </a:r>
            </a:p>
          </p:txBody>
        </p:sp>
        <p:sp>
          <p:nvSpPr>
            <p:cNvPr id="21" name="Rechteck 20"/>
            <p:cNvSpPr/>
            <p:nvPr/>
          </p:nvSpPr>
          <p:spPr>
            <a:xfrm>
              <a:off x="5875569" y="5192978"/>
              <a:ext cx="936104" cy="413700"/>
            </a:xfrm>
            <a:prstGeom prst="rect">
              <a:avLst/>
            </a:prstGeom>
            <a:solidFill>
              <a:srgbClr val="074EA1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sz="1050" dirty="0"/>
            </a:p>
            <a:p>
              <a:pPr algn="ctr"/>
              <a:r>
                <a:rPr lang="de-CH" sz="1050" dirty="0"/>
                <a:t>Patrik Louis </a:t>
              </a:r>
            </a:p>
            <a:p>
              <a:pPr algn="ctr"/>
              <a:r>
                <a:rPr lang="de-CH" sz="1050" dirty="0"/>
                <a:t>Jörg Lutz</a:t>
              </a:r>
            </a:p>
            <a:p>
              <a:pPr algn="ctr"/>
              <a:endParaRPr lang="de-CH" sz="1050" dirty="0"/>
            </a:p>
          </p:txBody>
        </p:sp>
      </p:grpSp>
      <p:grpSp>
        <p:nvGrpSpPr>
          <p:cNvPr id="86" name="Gruppieren 85"/>
          <p:cNvGrpSpPr/>
          <p:nvPr/>
        </p:nvGrpSpPr>
        <p:grpSpPr>
          <a:xfrm>
            <a:off x="5577183" y="4397161"/>
            <a:ext cx="992051" cy="915923"/>
            <a:chOff x="6976916" y="4305576"/>
            <a:chExt cx="992051" cy="727730"/>
          </a:xfrm>
        </p:grpSpPr>
        <p:sp>
          <p:nvSpPr>
            <p:cNvPr id="13" name="Rechteck 12"/>
            <p:cNvSpPr/>
            <p:nvPr/>
          </p:nvSpPr>
          <p:spPr>
            <a:xfrm>
              <a:off x="6976916" y="4305576"/>
              <a:ext cx="989570" cy="418336"/>
            </a:xfrm>
            <a:prstGeom prst="rect">
              <a:avLst/>
            </a:prstGeom>
            <a:solidFill>
              <a:schemeClr val="accent2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200" dirty="0" err="1"/>
                <a:t>Vernehm-lassungen</a:t>
              </a:r>
              <a:endParaRPr lang="de-CH" sz="1200" dirty="0"/>
            </a:p>
          </p:txBody>
        </p:sp>
        <p:sp>
          <p:nvSpPr>
            <p:cNvPr id="22" name="Rechteck 21"/>
            <p:cNvSpPr/>
            <p:nvPr/>
          </p:nvSpPr>
          <p:spPr>
            <a:xfrm>
              <a:off x="6979396" y="4736112"/>
              <a:ext cx="989571" cy="297194"/>
            </a:xfrm>
            <a:prstGeom prst="rect">
              <a:avLst/>
            </a:prstGeom>
            <a:solidFill>
              <a:srgbClr val="074EA1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050" dirty="0"/>
                <a:t>Kai </a:t>
              </a:r>
              <a:r>
                <a:rPr lang="de-CH" sz="1050" dirty="0" err="1"/>
                <a:t>Viehweger</a:t>
              </a:r>
              <a:endParaRPr lang="de-CH" sz="1050" dirty="0"/>
            </a:p>
          </p:txBody>
        </p:sp>
      </p:grpSp>
      <p:grpSp>
        <p:nvGrpSpPr>
          <p:cNvPr id="87" name="Gruppieren 86"/>
          <p:cNvGrpSpPr/>
          <p:nvPr/>
        </p:nvGrpSpPr>
        <p:grpSpPr>
          <a:xfrm>
            <a:off x="7853754" y="4408928"/>
            <a:ext cx="1064894" cy="1282021"/>
            <a:chOff x="8026551" y="4859128"/>
            <a:chExt cx="937939" cy="1331961"/>
          </a:xfrm>
        </p:grpSpPr>
        <p:sp>
          <p:nvSpPr>
            <p:cNvPr id="14" name="Rechteck 13"/>
            <p:cNvSpPr/>
            <p:nvPr/>
          </p:nvSpPr>
          <p:spPr>
            <a:xfrm>
              <a:off x="8028386" y="4859128"/>
              <a:ext cx="936104" cy="504328"/>
            </a:xfrm>
            <a:prstGeom prst="rect">
              <a:avLst/>
            </a:prstGeom>
            <a:solidFill>
              <a:schemeClr val="accent2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200" dirty="0"/>
                <a:t>Regierungs-räte</a:t>
              </a:r>
            </a:p>
          </p:txBody>
        </p:sp>
        <p:sp>
          <p:nvSpPr>
            <p:cNvPr id="23" name="Rechteck 22"/>
            <p:cNvSpPr/>
            <p:nvPr/>
          </p:nvSpPr>
          <p:spPr>
            <a:xfrm>
              <a:off x="8026551" y="5363455"/>
              <a:ext cx="936104" cy="827634"/>
            </a:xfrm>
            <a:prstGeom prst="rect">
              <a:avLst/>
            </a:prstGeom>
            <a:solidFill>
              <a:srgbClr val="074EA1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050" dirty="0"/>
                <a:t>Paul Signer</a:t>
              </a:r>
              <a:br>
                <a:rPr lang="de-CH" sz="1050" dirty="0"/>
              </a:br>
              <a:r>
                <a:rPr lang="de-CH" sz="1050" dirty="0"/>
                <a:t>Dölf Biasotto</a:t>
              </a:r>
            </a:p>
            <a:p>
              <a:pPr algn="ctr"/>
              <a:r>
                <a:rPr lang="de-CH" sz="1000" i="1" dirty="0"/>
                <a:t>beratend</a:t>
              </a:r>
            </a:p>
          </p:txBody>
        </p:sp>
      </p:grpSp>
      <p:grpSp>
        <p:nvGrpSpPr>
          <p:cNvPr id="84" name="Gruppieren 83"/>
          <p:cNvGrpSpPr/>
          <p:nvPr/>
        </p:nvGrpSpPr>
        <p:grpSpPr>
          <a:xfrm>
            <a:off x="3428037" y="4417736"/>
            <a:ext cx="887366" cy="747453"/>
            <a:chOff x="4723441" y="4869160"/>
            <a:chExt cx="936104" cy="747453"/>
          </a:xfrm>
        </p:grpSpPr>
        <p:sp>
          <p:nvSpPr>
            <p:cNvPr id="11" name="Rechteck 10"/>
            <p:cNvSpPr/>
            <p:nvPr/>
          </p:nvSpPr>
          <p:spPr>
            <a:xfrm>
              <a:off x="4723441" y="4869160"/>
              <a:ext cx="936104" cy="418336"/>
            </a:xfrm>
            <a:prstGeom prst="rect">
              <a:avLst/>
            </a:prstGeom>
            <a:solidFill>
              <a:schemeClr val="accent2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200" dirty="0"/>
                <a:t>Orts-parteien</a:t>
              </a:r>
            </a:p>
          </p:txBody>
        </p:sp>
        <p:sp>
          <p:nvSpPr>
            <p:cNvPr id="20" name="Rechteck 19"/>
            <p:cNvSpPr/>
            <p:nvPr/>
          </p:nvSpPr>
          <p:spPr>
            <a:xfrm>
              <a:off x="4723441" y="5286801"/>
              <a:ext cx="936104" cy="329812"/>
            </a:xfrm>
            <a:prstGeom prst="rect">
              <a:avLst/>
            </a:prstGeom>
            <a:solidFill>
              <a:srgbClr val="074EA1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050" dirty="0"/>
                <a:t>Jeannette Locher</a:t>
              </a:r>
            </a:p>
          </p:txBody>
        </p:sp>
      </p:grpSp>
      <p:grpSp>
        <p:nvGrpSpPr>
          <p:cNvPr id="51" name="Gruppieren 50"/>
          <p:cNvGrpSpPr/>
          <p:nvPr/>
        </p:nvGrpSpPr>
        <p:grpSpPr>
          <a:xfrm>
            <a:off x="3918195" y="973198"/>
            <a:ext cx="1368152" cy="944654"/>
            <a:chOff x="4234942" y="593216"/>
            <a:chExt cx="1368152" cy="944654"/>
          </a:xfrm>
        </p:grpSpPr>
        <p:sp>
          <p:nvSpPr>
            <p:cNvPr id="32" name="Rechteck 31"/>
            <p:cNvSpPr/>
            <p:nvPr/>
          </p:nvSpPr>
          <p:spPr>
            <a:xfrm>
              <a:off x="4234942" y="593216"/>
              <a:ext cx="1368152" cy="578814"/>
            </a:xfrm>
            <a:prstGeom prst="rect">
              <a:avLst/>
            </a:prstGeom>
            <a:solidFill>
              <a:schemeClr val="accent2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200" dirty="0"/>
                <a:t>Präsidium</a:t>
              </a:r>
            </a:p>
          </p:txBody>
        </p:sp>
        <p:sp>
          <p:nvSpPr>
            <p:cNvPr id="33" name="Rechteck 32"/>
            <p:cNvSpPr/>
            <p:nvPr/>
          </p:nvSpPr>
          <p:spPr>
            <a:xfrm>
              <a:off x="4234942" y="1169831"/>
              <a:ext cx="1368152" cy="368039"/>
            </a:xfrm>
            <a:prstGeom prst="rect">
              <a:avLst/>
            </a:prstGeom>
            <a:solidFill>
              <a:srgbClr val="074EA1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050" dirty="0"/>
                <a:t>Monika </a:t>
              </a:r>
              <a:r>
                <a:rPr lang="de-CH" sz="1050" dirty="0" smtClean="0"/>
                <a:t/>
              </a:r>
              <a:br>
                <a:rPr lang="de-CH" sz="1050" dirty="0" smtClean="0"/>
              </a:br>
              <a:r>
                <a:rPr lang="de-CH" sz="1050" dirty="0" smtClean="0"/>
                <a:t>Gessler</a:t>
              </a:r>
              <a:endParaRPr lang="de-CH" sz="1050" dirty="0"/>
            </a:p>
          </p:txBody>
        </p:sp>
      </p:grpSp>
      <p:grpSp>
        <p:nvGrpSpPr>
          <p:cNvPr id="52" name="Gruppieren 51"/>
          <p:cNvGrpSpPr/>
          <p:nvPr/>
        </p:nvGrpSpPr>
        <p:grpSpPr>
          <a:xfrm>
            <a:off x="2952612" y="2067259"/>
            <a:ext cx="1224136" cy="882513"/>
            <a:chOff x="3046128" y="1924690"/>
            <a:chExt cx="1224136" cy="655686"/>
          </a:xfrm>
        </p:grpSpPr>
        <p:sp>
          <p:nvSpPr>
            <p:cNvPr id="34" name="Rechteck 33"/>
            <p:cNvSpPr/>
            <p:nvPr/>
          </p:nvSpPr>
          <p:spPr>
            <a:xfrm>
              <a:off x="3046128" y="1924690"/>
              <a:ext cx="1224136" cy="416270"/>
            </a:xfrm>
            <a:prstGeom prst="rect">
              <a:avLst/>
            </a:prstGeom>
            <a:solidFill>
              <a:schemeClr val="accent2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200" dirty="0"/>
                <a:t>Fraktion Vizepräsidium</a:t>
              </a:r>
            </a:p>
          </p:txBody>
        </p:sp>
        <p:sp>
          <p:nvSpPr>
            <p:cNvPr id="35" name="Rechteck 34"/>
            <p:cNvSpPr/>
            <p:nvPr/>
          </p:nvSpPr>
          <p:spPr>
            <a:xfrm>
              <a:off x="3046128" y="2328348"/>
              <a:ext cx="1224136" cy="252028"/>
            </a:xfrm>
            <a:prstGeom prst="rect">
              <a:avLst/>
            </a:prstGeom>
            <a:solidFill>
              <a:srgbClr val="074EA1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050" dirty="0"/>
                <a:t>Patrick Kessler</a:t>
              </a:r>
            </a:p>
          </p:txBody>
        </p:sp>
      </p:grpSp>
      <p:sp>
        <p:nvSpPr>
          <p:cNvPr id="36" name="Rechteck 35"/>
          <p:cNvSpPr/>
          <p:nvPr/>
        </p:nvSpPr>
        <p:spPr>
          <a:xfrm>
            <a:off x="4987422" y="2081237"/>
            <a:ext cx="1224136" cy="504000"/>
          </a:xfrm>
          <a:prstGeom prst="rect">
            <a:avLst/>
          </a:prstGeom>
          <a:solidFill>
            <a:schemeClr val="accent2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lang="de-CH" sz="1200" dirty="0"/>
              <a:t>Kommunikation Vizepräsidium</a:t>
            </a:r>
          </a:p>
        </p:txBody>
      </p:sp>
      <p:grpSp>
        <p:nvGrpSpPr>
          <p:cNvPr id="54" name="Gruppieren 53"/>
          <p:cNvGrpSpPr/>
          <p:nvPr/>
        </p:nvGrpSpPr>
        <p:grpSpPr>
          <a:xfrm>
            <a:off x="5007724" y="3110881"/>
            <a:ext cx="1224136" cy="532174"/>
            <a:chOff x="1341414" y="2756080"/>
            <a:chExt cx="1224136" cy="532174"/>
          </a:xfrm>
        </p:grpSpPr>
        <p:sp>
          <p:nvSpPr>
            <p:cNvPr id="38" name="Rechteck 37"/>
            <p:cNvSpPr/>
            <p:nvPr/>
          </p:nvSpPr>
          <p:spPr>
            <a:xfrm>
              <a:off x="1341414" y="2756080"/>
              <a:ext cx="1224136" cy="266087"/>
            </a:xfrm>
            <a:prstGeom prst="rect">
              <a:avLst/>
            </a:prstGeom>
            <a:solidFill>
              <a:schemeClr val="accent2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200" dirty="0"/>
                <a:t>Sekretariat</a:t>
              </a:r>
            </a:p>
          </p:txBody>
        </p:sp>
        <p:sp>
          <p:nvSpPr>
            <p:cNvPr id="39" name="Rechteck 38"/>
            <p:cNvSpPr/>
            <p:nvPr/>
          </p:nvSpPr>
          <p:spPr>
            <a:xfrm>
              <a:off x="1341414" y="3022167"/>
              <a:ext cx="1224136" cy="266087"/>
            </a:xfrm>
            <a:prstGeom prst="rect">
              <a:avLst/>
            </a:prstGeom>
            <a:solidFill>
              <a:srgbClr val="074EA1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050" dirty="0" smtClean="0"/>
                <a:t>Patrik Kobler</a:t>
              </a:r>
              <a:endParaRPr lang="de-CH" sz="1050" dirty="0"/>
            </a:p>
          </p:txBody>
        </p:sp>
      </p:grpSp>
      <p:sp>
        <p:nvSpPr>
          <p:cNvPr id="59" name="Rechteck 58"/>
          <p:cNvSpPr/>
          <p:nvPr/>
        </p:nvSpPr>
        <p:spPr>
          <a:xfrm>
            <a:off x="731245" y="2897926"/>
            <a:ext cx="1488822" cy="504897"/>
          </a:xfrm>
          <a:prstGeom prst="rect">
            <a:avLst/>
          </a:prstGeom>
          <a:solidFill>
            <a:schemeClr val="accent2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200" dirty="0"/>
              <a:t>Kantonsräte</a:t>
            </a:r>
          </a:p>
        </p:txBody>
      </p:sp>
      <p:sp>
        <p:nvSpPr>
          <p:cNvPr id="65" name="Rechteck 64"/>
          <p:cNvSpPr/>
          <p:nvPr/>
        </p:nvSpPr>
        <p:spPr>
          <a:xfrm>
            <a:off x="4415523" y="6219656"/>
            <a:ext cx="1839757" cy="418336"/>
          </a:xfrm>
          <a:prstGeom prst="rect">
            <a:avLst/>
          </a:prstGeom>
          <a:solidFill>
            <a:schemeClr val="accent2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r>
              <a:rPr lang="de-CH" sz="1200" dirty="0"/>
              <a:t>*  Vertreter Ortsparteien</a:t>
            </a:r>
          </a:p>
        </p:txBody>
      </p:sp>
      <p:grpSp>
        <p:nvGrpSpPr>
          <p:cNvPr id="67" name="Gruppieren 66"/>
          <p:cNvGrpSpPr/>
          <p:nvPr/>
        </p:nvGrpSpPr>
        <p:grpSpPr>
          <a:xfrm>
            <a:off x="6664735" y="4408928"/>
            <a:ext cx="1099425" cy="749813"/>
            <a:chOff x="7964685" y="4844606"/>
            <a:chExt cx="936104" cy="749813"/>
          </a:xfrm>
        </p:grpSpPr>
        <p:sp>
          <p:nvSpPr>
            <p:cNvPr id="68" name="Rechteck 67"/>
            <p:cNvSpPr/>
            <p:nvPr/>
          </p:nvSpPr>
          <p:spPr>
            <a:xfrm>
              <a:off x="7964685" y="4844606"/>
              <a:ext cx="936104" cy="418336"/>
            </a:xfrm>
            <a:prstGeom prst="rect">
              <a:avLst/>
            </a:prstGeom>
            <a:solidFill>
              <a:schemeClr val="accent2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200" dirty="0"/>
                <a:t>Ständerat / FDP CH (VP)</a:t>
              </a:r>
            </a:p>
          </p:txBody>
        </p:sp>
        <p:sp>
          <p:nvSpPr>
            <p:cNvPr id="69" name="Rechteck 68"/>
            <p:cNvSpPr/>
            <p:nvPr/>
          </p:nvSpPr>
          <p:spPr>
            <a:xfrm>
              <a:off x="7964685" y="5249141"/>
              <a:ext cx="936104" cy="345278"/>
            </a:xfrm>
            <a:prstGeom prst="rect">
              <a:avLst/>
            </a:prstGeom>
            <a:solidFill>
              <a:srgbClr val="074EA1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050" dirty="0"/>
                <a:t>Andrea Caroni</a:t>
              </a:r>
            </a:p>
          </p:txBody>
        </p:sp>
      </p:grpSp>
      <p:sp>
        <p:nvSpPr>
          <p:cNvPr id="61" name="Rechteck 60"/>
          <p:cNvSpPr/>
          <p:nvPr/>
        </p:nvSpPr>
        <p:spPr>
          <a:xfrm>
            <a:off x="8525088" y="6409481"/>
            <a:ext cx="534558" cy="272173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cxnSp>
        <p:nvCxnSpPr>
          <p:cNvPr id="46" name="Gerader Verbinder 45"/>
          <p:cNvCxnSpPr>
            <a:cxnSpLocks/>
          </p:cNvCxnSpPr>
          <p:nvPr/>
        </p:nvCxnSpPr>
        <p:spPr>
          <a:xfrm>
            <a:off x="4597200" y="3645024"/>
            <a:ext cx="0" cy="413597"/>
          </a:xfrm>
          <a:prstGeom prst="line">
            <a:avLst/>
          </a:prstGeom>
          <a:ln w="127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Gerader Verbinder 61"/>
          <p:cNvCxnSpPr>
            <a:cxnSpLocks/>
          </p:cNvCxnSpPr>
          <p:nvPr/>
        </p:nvCxnSpPr>
        <p:spPr>
          <a:xfrm flipH="1" flipV="1">
            <a:off x="731246" y="4063088"/>
            <a:ext cx="7678232" cy="30036"/>
          </a:xfrm>
          <a:prstGeom prst="line">
            <a:avLst/>
          </a:prstGeom>
          <a:ln w="127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Gerader Verbinder 91"/>
          <p:cNvCxnSpPr/>
          <p:nvPr/>
        </p:nvCxnSpPr>
        <p:spPr>
          <a:xfrm>
            <a:off x="1851470" y="4074856"/>
            <a:ext cx="0" cy="334072"/>
          </a:xfrm>
          <a:prstGeom prst="line">
            <a:avLst/>
          </a:prstGeom>
          <a:ln w="127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Gerader Verbinder 102"/>
          <p:cNvCxnSpPr/>
          <p:nvPr/>
        </p:nvCxnSpPr>
        <p:spPr>
          <a:xfrm>
            <a:off x="2799103" y="4074856"/>
            <a:ext cx="0" cy="334072"/>
          </a:xfrm>
          <a:prstGeom prst="line">
            <a:avLst/>
          </a:prstGeom>
          <a:ln w="127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Gerader Verbinder 103"/>
          <p:cNvCxnSpPr/>
          <p:nvPr/>
        </p:nvCxnSpPr>
        <p:spPr>
          <a:xfrm>
            <a:off x="3801064" y="4077072"/>
            <a:ext cx="0" cy="334072"/>
          </a:xfrm>
          <a:prstGeom prst="line">
            <a:avLst/>
          </a:prstGeom>
          <a:ln w="127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Gerader Verbinder 105"/>
          <p:cNvCxnSpPr/>
          <p:nvPr/>
        </p:nvCxnSpPr>
        <p:spPr>
          <a:xfrm>
            <a:off x="4929487" y="4063088"/>
            <a:ext cx="0" cy="334072"/>
          </a:xfrm>
          <a:prstGeom prst="line">
            <a:avLst/>
          </a:prstGeom>
          <a:ln w="127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Gerader Verbinder 106"/>
          <p:cNvCxnSpPr>
            <a:cxnSpLocks/>
          </p:cNvCxnSpPr>
          <p:nvPr/>
        </p:nvCxnSpPr>
        <p:spPr>
          <a:xfrm>
            <a:off x="6072790" y="4077072"/>
            <a:ext cx="0" cy="334072"/>
          </a:xfrm>
          <a:prstGeom prst="line">
            <a:avLst/>
          </a:prstGeom>
          <a:ln w="127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Gerader Verbinder 108"/>
          <p:cNvCxnSpPr/>
          <p:nvPr/>
        </p:nvCxnSpPr>
        <p:spPr>
          <a:xfrm>
            <a:off x="7164288" y="4063088"/>
            <a:ext cx="0" cy="334072"/>
          </a:xfrm>
          <a:prstGeom prst="line">
            <a:avLst/>
          </a:prstGeom>
          <a:ln w="127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Gewinkelte Verbindung 59">
            <a:extLst>
              <a:ext uri="{FF2B5EF4-FFF2-40B4-BE49-F238E27FC236}">
                <a16:creationId xmlns="" xmlns:a16="http://schemas.microsoft.com/office/drawing/2014/main" id="{8F3DA684-9353-44BD-8332-53E3F68CAF16}"/>
              </a:ext>
            </a:extLst>
          </p:cNvPr>
          <p:cNvCxnSpPr>
            <a:cxnSpLocks/>
          </p:cNvCxnSpPr>
          <p:nvPr/>
        </p:nvCxnSpPr>
        <p:spPr>
          <a:xfrm rot="10800000">
            <a:off x="2212913" y="3150861"/>
            <a:ext cx="332059" cy="1"/>
          </a:xfrm>
          <a:prstGeom prst="bentConnector3">
            <a:avLst>
              <a:gd name="adj1" fmla="val 50000"/>
            </a:avLst>
          </a:prstGeom>
          <a:ln w="12700">
            <a:solidFill>
              <a:srgbClr val="074EA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>
            <a:extLst>
              <a:ext uri="{FF2B5EF4-FFF2-40B4-BE49-F238E27FC236}">
                <a16:creationId xmlns="" xmlns:a16="http://schemas.microsoft.com/office/drawing/2014/main" id="{3C1E3946-F5A0-47A2-89F0-34FE038C1DC6}"/>
              </a:ext>
            </a:extLst>
          </p:cNvPr>
          <p:cNvGrpSpPr/>
          <p:nvPr/>
        </p:nvGrpSpPr>
        <p:grpSpPr>
          <a:xfrm>
            <a:off x="2358518" y="4434098"/>
            <a:ext cx="1023232" cy="1185324"/>
            <a:chOff x="3571312" y="4889888"/>
            <a:chExt cx="1023232" cy="505445"/>
          </a:xfrm>
        </p:grpSpPr>
        <p:sp>
          <p:nvSpPr>
            <p:cNvPr id="58" name="Rechteck 57">
              <a:extLst>
                <a:ext uri="{FF2B5EF4-FFF2-40B4-BE49-F238E27FC236}">
                  <a16:creationId xmlns="" xmlns:a16="http://schemas.microsoft.com/office/drawing/2014/main" id="{79B5C1CA-B2AC-4D47-9020-C93F6ED23DC1}"/>
                </a:ext>
              </a:extLst>
            </p:cNvPr>
            <p:cNvSpPr/>
            <p:nvPr/>
          </p:nvSpPr>
          <p:spPr>
            <a:xfrm>
              <a:off x="3571312" y="4889888"/>
              <a:ext cx="1016815" cy="168672"/>
            </a:xfrm>
            <a:prstGeom prst="rect">
              <a:avLst/>
            </a:prstGeom>
            <a:solidFill>
              <a:schemeClr val="accent2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de-CH" sz="1200" dirty="0"/>
            </a:p>
          </p:txBody>
        </p:sp>
        <p:sp>
          <p:nvSpPr>
            <p:cNvPr id="60" name="Rechteck 59">
              <a:extLst>
                <a:ext uri="{FF2B5EF4-FFF2-40B4-BE49-F238E27FC236}">
                  <a16:creationId xmlns="" xmlns:a16="http://schemas.microsoft.com/office/drawing/2014/main" id="{213D3D4E-A089-4D90-AB45-422163987E8D}"/>
                </a:ext>
              </a:extLst>
            </p:cNvPr>
            <p:cNvSpPr/>
            <p:nvPr/>
          </p:nvSpPr>
          <p:spPr>
            <a:xfrm>
              <a:off x="3571313" y="5055530"/>
              <a:ext cx="1023231" cy="339803"/>
            </a:xfrm>
            <a:prstGeom prst="rect">
              <a:avLst/>
            </a:prstGeom>
            <a:solidFill>
              <a:srgbClr val="074EA1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050" dirty="0"/>
                <a:t>Jennifer Abderhalden,</a:t>
              </a:r>
            </a:p>
            <a:p>
              <a:pPr algn="ctr"/>
              <a:r>
                <a:rPr lang="de-CH" sz="1050" dirty="0"/>
                <a:t>Peter Meier,</a:t>
              </a:r>
            </a:p>
            <a:p>
              <a:pPr algn="ctr"/>
              <a:r>
                <a:rPr lang="de-CH" sz="1050" dirty="0"/>
                <a:t>Oliver Schmid</a:t>
              </a:r>
            </a:p>
          </p:txBody>
        </p:sp>
      </p:grpSp>
      <p:cxnSp>
        <p:nvCxnSpPr>
          <p:cNvPr id="70" name="Gerader Verbinder 69">
            <a:extLst>
              <a:ext uri="{FF2B5EF4-FFF2-40B4-BE49-F238E27FC236}">
                <a16:creationId xmlns="" xmlns:a16="http://schemas.microsoft.com/office/drawing/2014/main" id="{5270F3F3-74D6-4B39-B259-55BD78EE88DD}"/>
              </a:ext>
            </a:extLst>
          </p:cNvPr>
          <p:cNvCxnSpPr/>
          <p:nvPr/>
        </p:nvCxnSpPr>
        <p:spPr>
          <a:xfrm>
            <a:off x="734522" y="4074856"/>
            <a:ext cx="0" cy="334072"/>
          </a:xfrm>
          <a:prstGeom prst="line">
            <a:avLst/>
          </a:prstGeom>
          <a:ln w="127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Rechteck 73"/>
          <p:cNvSpPr/>
          <p:nvPr/>
        </p:nvSpPr>
        <p:spPr>
          <a:xfrm>
            <a:off x="4987422" y="2595090"/>
            <a:ext cx="1224136" cy="339214"/>
          </a:xfrm>
          <a:prstGeom prst="rect">
            <a:avLst/>
          </a:prstGeom>
          <a:solidFill>
            <a:srgbClr val="074EA1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050" dirty="0"/>
              <a:t>Marcel Walker</a:t>
            </a:r>
          </a:p>
        </p:txBody>
      </p:sp>
      <p:sp>
        <p:nvSpPr>
          <p:cNvPr id="3" name="Rechteck 2"/>
          <p:cNvSpPr/>
          <p:nvPr/>
        </p:nvSpPr>
        <p:spPr>
          <a:xfrm>
            <a:off x="2430773" y="4472903"/>
            <a:ext cx="84830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CH" sz="1200" dirty="0">
                <a:solidFill>
                  <a:schemeClr val="bg1"/>
                </a:solidFill>
              </a:rPr>
              <a:t>Mitglieder</a:t>
            </a:r>
          </a:p>
        </p:txBody>
      </p:sp>
      <p:cxnSp>
        <p:nvCxnSpPr>
          <p:cNvPr id="75" name="Gerader Verbinder 74">
            <a:extLst>
              <a:ext uri="{FF2B5EF4-FFF2-40B4-BE49-F238E27FC236}">
                <a16:creationId xmlns="" xmlns:a16="http://schemas.microsoft.com/office/drawing/2014/main" id="{9083E68C-E72E-4D34-B30C-32F39D8F5051}"/>
              </a:ext>
            </a:extLst>
          </p:cNvPr>
          <p:cNvCxnSpPr/>
          <p:nvPr/>
        </p:nvCxnSpPr>
        <p:spPr>
          <a:xfrm>
            <a:off x="8395213" y="4113309"/>
            <a:ext cx="0" cy="334072"/>
          </a:xfrm>
          <a:prstGeom prst="line">
            <a:avLst/>
          </a:prstGeom>
          <a:ln w="127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5608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ruppieren 58"/>
          <p:cNvGrpSpPr/>
          <p:nvPr/>
        </p:nvGrpSpPr>
        <p:grpSpPr>
          <a:xfrm>
            <a:off x="830730" y="4077072"/>
            <a:ext cx="894737" cy="675898"/>
            <a:chOff x="416736" y="4869161"/>
            <a:chExt cx="913757" cy="936104"/>
          </a:xfrm>
        </p:grpSpPr>
        <p:sp>
          <p:nvSpPr>
            <p:cNvPr id="60" name="Rechteck 59"/>
            <p:cNvSpPr/>
            <p:nvPr/>
          </p:nvSpPr>
          <p:spPr>
            <a:xfrm>
              <a:off x="416736" y="4869161"/>
              <a:ext cx="913757" cy="936104"/>
            </a:xfrm>
            <a:prstGeom prst="rect">
              <a:avLst/>
            </a:prstGeom>
            <a:solidFill>
              <a:schemeClr val="accent2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sz="1050" dirty="0"/>
            </a:p>
            <a:p>
              <a:pPr algn="ctr"/>
              <a:r>
                <a:rPr lang="de-CH" sz="1000" dirty="0"/>
                <a:t/>
              </a:r>
              <a:br>
                <a:rPr lang="de-CH" sz="1000" dirty="0"/>
              </a:br>
              <a:r>
                <a:rPr lang="de-CH" sz="1000" dirty="0"/>
                <a:t>Bühler</a:t>
              </a:r>
            </a:p>
          </p:txBody>
        </p:sp>
        <p:sp>
          <p:nvSpPr>
            <p:cNvPr id="61" name="Rechteck 60"/>
            <p:cNvSpPr/>
            <p:nvPr/>
          </p:nvSpPr>
          <p:spPr>
            <a:xfrm>
              <a:off x="511795" y="4940771"/>
              <a:ext cx="726288" cy="216421"/>
            </a:xfrm>
            <a:prstGeom prst="rect">
              <a:avLst/>
            </a:prstGeom>
            <a:solidFill>
              <a:srgbClr val="074EA1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000" dirty="0"/>
                <a:t>OPP</a:t>
              </a:r>
            </a:p>
          </p:txBody>
        </p:sp>
      </p:grpSp>
      <p:grpSp>
        <p:nvGrpSpPr>
          <p:cNvPr id="24" name="Gruppieren 23"/>
          <p:cNvGrpSpPr/>
          <p:nvPr/>
        </p:nvGrpSpPr>
        <p:grpSpPr>
          <a:xfrm>
            <a:off x="1759969" y="4077072"/>
            <a:ext cx="894737" cy="675898"/>
            <a:chOff x="416736" y="4869160"/>
            <a:chExt cx="913757" cy="936104"/>
          </a:xfrm>
        </p:grpSpPr>
        <p:sp>
          <p:nvSpPr>
            <p:cNvPr id="25" name="Rechteck 24"/>
            <p:cNvSpPr/>
            <p:nvPr/>
          </p:nvSpPr>
          <p:spPr>
            <a:xfrm>
              <a:off x="416736" y="4869160"/>
              <a:ext cx="913757" cy="936104"/>
            </a:xfrm>
            <a:prstGeom prst="rect">
              <a:avLst/>
            </a:prstGeom>
            <a:solidFill>
              <a:schemeClr val="accent2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sz="1050" dirty="0"/>
            </a:p>
            <a:p>
              <a:pPr algn="ctr"/>
              <a:r>
                <a:rPr lang="de-CH" sz="1000" dirty="0"/>
                <a:t/>
              </a:r>
              <a:br>
                <a:rPr lang="de-CH" sz="1000" dirty="0"/>
              </a:br>
              <a:r>
                <a:rPr lang="de-CH" sz="1000" dirty="0" err="1"/>
                <a:t>Gais</a:t>
              </a:r>
              <a:endParaRPr lang="de-CH" sz="1000" dirty="0"/>
            </a:p>
          </p:txBody>
        </p:sp>
        <p:sp>
          <p:nvSpPr>
            <p:cNvPr id="26" name="Rechteck 25"/>
            <p:cNvSpPr/>
            <p:nvPr/>
          </p:nvSpPr>
          <p:spPr>
            <a:xfrm>
              <a:off x="511795" y="4940771"/>
              <a:ext cx="726288" cy="216421"/>
            </a:xfrm>
            <a:prstGeom prst="rect">
              <a:avLst/>
            </a:prstGeom>
            <a:solidFill>
              <a:srgbClr val="074EA1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000" dirty="0"/>
                <a:t>OPP</a:t>
              </a:r>
            </a:p>
          </p:txBody>
        </p:sp>
      </p:grpSp>
      <p:grpSp>
        <p:nvGrpSpPr>
          <p:cNvPr id="27" name="Gruppieren 26"/>
          <p:cNvGrpSpPr/>
          <p:nvPr/>
        </p:nvGrpSpPr>
        <p:grpSpPr>
          <a:xfrm>
            <a:off x="2700872" y="4077072"/>
            <a:ext cx="894737" cy="675898"/>
            <a:chOff x="416736" y="4869160"/>
            <a:chExt cx="913757" cy="936104"/>
          </a:xfrm>
        </p:grpSpPr>
        <p:sp>
          <p:nvSpPr>
            <p:cNvPr id="28" name="Rechteck 27"/>
            <p:cNvSpPr/>
            <p:nvPr/>
          </p:nvSpPr>
          <p:spPr>
            <a:xfrm>
              <a:off x="416736" y="4869160"/>
              <a:ext cx="913757" cy="936104"/>
            </a:xfrm>
            <a:prstGeom prst="rect">
              <a:avLst/>
            </a:prstGeom>
            <a:solidFill>
              <a:schemeClr val="accent2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sz="1050" dirty="0"/>
            </a:p>
            <a:p>
              <a:pPr algn="ctr"/>
              <a:r>
                <a:rPr lang="de-CH" sz="1000" dirty="0"/>
                <a:t/>
              </a:r>
              <a:br>
                <a:rPr lang="de-CH" sz="1000" dirty="0"/>
              </a:br>
              <a:r>
                <a:rPr lang="de-CH" sz="1000" dirty="0"/>
                <a:t>Grub AR</a:t>
              </a:r>
            </a:p>
          </p:txBody>
        </p:sp>
        <p:sp>
          <p:nvSpPr>
            <p:cNvPr id="29" name="Rechteck 28"/>
            <p:cNvSpPr/>
            <p:nvPr/>
          </p:nvSpPr>
          <p:spPr>
            <a:xfrm>
              <a:off x="511795" y="4940771"/>
              <a:ext cx="726288" cy="216421"/>
            </a:xfrm>
            <a:prstGeom prst="rect">
              <a:avLst/>
            </a:prstGeom>
            <a:solidFill>
              <a:srgbClr val="074EA1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000" dirty="0"/>
                <a:t>OPP</a:t>
              </a:r>
            </a:p>
          </p:txBody>
        </p:sp>
      </p:grpSp>
      <p:grpSp>
        <p:nvGrpSpPr>
          <p:cNvPr id="30" name="Gruppieren 29"/>
          <p:cNvGrpSpPr/>
          <p:nvPr/>
        </p:nvGrpSpPr>
        <p:grpSpPr>
          <a:xfrm>
            <a:off x="3633682" y="4074322"/>
            <a:ext cx="894737" cy="675898"/>
            <a:chOff x="408471" y="4847984"/>
            <a:chExt cx="913757" cy="936104"/>
          </a:xfrm>
        </p:grpSpPr>
        <p:sp>
          <p:nvSpPr>
            <p:cNvPr id="31" name="Rechteck 30"/>
            <p:cNvSpPr/>
            <p:nvPr/>
          </p:nvSpPr>
          <p:spPr>
            <a:xfrm>
              <a:off x="408471" y="4847984"/>
              <a:ext cx="913757" cy="936104"/>
            </a:xfrm>
            <a:prstGeom prst="rect">
              <a:avLst/>
            </a:prstGeom>
            <a:solidFill>
              <a:schemeClr val="accent2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sz="1050" dirty="0"/>
            </a:p>
            <a:p>
              <a:pPr algn="ctr"/>
              <a:r>
                <a:rPr lang="de-CH" sz="1000" dirty="0"/>
                <a:t/>
              </a:r>
              <a:br>
                <a:rPr lang="de-CH" sz="1000" dirty="0"/>
              </a:br>
              <a:r>
                <a:rPr lang="de-CH" sz="1000" dirty="0"/>
                <a:t>Vorderland</a:t>
              </a:r>
            </a:p>
          </p:txBody>
        </p:sp>
        <p:sp>
          <p:nvSpPr>
            <p:cNvPr id="32" name="Rechteck 31"/>
            <p:cNvSpPr/>
            <p:nvPr/>
          </p:nvSpPr>
          <p:spPr>
            <a:xfrm>
              <a:off x="511795" y="4940772"/>
              <a:ext cx="726288" cy="477071"/>
            </a:xfrm>
            <a:prstGeom prst="rect">
              <a:avLst/>
            </a:prstGeom>
            <a:solidFill>
              <a:srgbClr val="074EA1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000" dirty="0"/>
                <a:t>Regionalpartei</a:t>
              </a:r>
            </a:p>
          </p:txBody>
        </p:sp>
      </p:grpSp>
      <p:grpSp>
        <p:nvGrpSpPr>
          <p:cNvPr id="33" name="Gruppieren 32"/>
          <p:cNvGrpSpPr/>
          <p:nvPr/>
        </p:nvGrpSpPr>
        <p:grpSpPr>
          <a:xfrm>
            <a:off x="4561738" y="4085703"/>
            <a:ext cx="894737" cy="675898"/>
            <a:chOff x="416736" y="4869160"/>
            <a:chExt cx="913757" cy="936104"/>
          </a:xfrm>
        </p:grpSpPr>
        <p:sp>
          <p:nvSpPr>
            <p:cNvPr id="34" name="Rechteck 33"/>
            <p:cNvSpPr/>
            <p:nvPr/>
          </p:nvSpPr>
          <p:spPr>
            <a:xfrm>
              <a:off x="416736" y="4869160"/>
              <a:ext cx="913757" cy="936104"/>
            </a:xfrm>
            <a:prstGeom prst="rect">
              <a:avLst/>
            </a:prstGeom>
            <a:solidFill>
              <a:schemeClr val="accent2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sz="1050" dirty="0"/>
            </a:p>
            <a:p>
              <a:pPr algn="ctr"/>
              <a:r>
                <a:rPr lang="de-CH" sz="1000" dirty="0"/>
                <a:t/>
              </a:r>
              <a:br>
                <a:rPr lang="de-CH" sz="1000" dirty="0"/>
              </a:br>
              <a:r>
                <a:rPr lang="de-CH" sz="1000" dirty="0"/>
                <a:t>Herisau</a:t>
              </a:r>
            </a:p>
          </p:txBody>
        </p:sp>
        <p:sp>
          <p:nvSpPr>
            <p:cNvPr id="35" name="Rechteck 34"/>
            <p:cNvSpPr/>
            <p:nvPr/>
          </p:nvSpPr>
          <p:spPr>
            <a:xfrm>
              <a:off x="511795" y="4940771"/>
              <a:ext cx="726288" cy="216421"/>
            </a:xfrm>
            <a:prstGeom prst="rect">
              <a:avLst/>
            </a:prstGeom>
            <a:solidFill>
              <a:srgbClr val="074EA1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000" dirty="0"/>
                <a:t>OPP</a:t>
              </a:r>
            </a:p>
          </p:txBody>
        </p:sp>
      </p:grpSp>
      <p:grpSp>
        <p:nvGrpSpPr>
          <p:cNvPr id="39" name="Gruppieren 38"/>
          <p:cNvGrpSpPr/>
          <p:nvPr/>
        </p:nvGrpSpPr>
        <p:grpSpPr>
          <a:xfrm>
            <a:off x="6442707" y="4085702"/>
            <a:ext cx="928090" cy="684776"/>
            <a:chOff x="382675" y="4856864"/>
            <a:chExt cx="947819" cy="948400"/>
          </a:xfrm>
        </p:grpSpPr>
        <p:sp>
          <p:nvSpPr>
            <p:cNvPr id="40" name="Rechteck 39"/>
            <p:cNvSpPr/>
            <p:nvPr/>
          </p:nvSpPr>
          <p:spPr>
            <a:xfrm>
              <a:off x="382675" y="4856864"/>
              <a:ext cx="947819" cy="948400"/>
            </a:xfrm>
            <a:prstGeom prst="rect">
              <a:avLst/>
            </a:prstGeom>
            <a:solidFill>
              <a:schemeClr val="accent2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sz="1050" dirty="0"/>
            </a:p>
            <a:p>
              <a:pPr algn="ctr"/>
              <a:r>
                <a:rPr lang="de-CH" sz="1000" dirty="0"/>
                <a:t>Schönen-</a:t>
              </a:r>
            </a:p>
            <a:p>
              <a:pPr algn="ctr"/>
              <a:r>
                <a:rPr lang="de-CH" sz="1000" dirty="0" err="1"/>
                <a:t>grund</a:t>
              </a:r>
              <a:endParaRPr lang="de-CH" sz="1000" dirty="0"/>
            </a:p>
          </p:txBody>
        </p:sp>
        <p:sp>
          <p:nvSpPr>
            <p:cNvPr id="41" name="Rechteck 40"/>
            <p:cNvSpPr/>
            <p:nvPr/>
          </p:nvSpPr>
          <p:spPr>
            <a:xfrm>
              <a:off x="511795" y="4940771"/>
              <a:ext cx="726288" cy="216421"/>
            </a:xfrm>
            <a:prstGeom prst="rect">
              <a:avLst/>
            </a:prstGeom>
            <a:solidFill>
              <a:srgbClr val="074EA1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000" dirty="0"/>
                <a:t>OPP</a:t>
              </a:r>
            </a:p>
          </p:txBody>
        </p:sp>
      </p:grpSp>
      <p:grpSp>
        <p:nvGrpSpPr>
          <p:cNvPr id="42" name="Gruppieren 41"/>
          <p:cNvGrpSpPr/>
          <p:nvPr/>
        </p:nvGrpSpPr>
        <p:grpSpPr>
          <a:xfrm>
            <a:off x="7416510" y="4094581"/>
            <a:ext cx="894737" cy="675898"/>
            <a:chOff x="416736" y="4869160"/>
            <a:chExt cx="913757" cy="936104"/>
          </a:xfrm>
        </p:grpSpPr>
        <p:sp>
          <p:nvSpPr>
            <p:cNvPr id="43" name="Rechteck 42"/>
            <p:cNvSpPr/>
            <p:nvPr/>
          </p:nvSpPr>
          <p:spPr>
            <a:xfrm>
              <a:off x="416736" y="4869160"/>
              <a:ext cx="913757" cy="936104"/>
            </a:xfrm>
            <a:prstGeom prst="rect">
              <a:avLst/>
            </a:prstGeom>
            <a:solidFill>
              <a:schemeClr val="accent2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000" dirty="0"/>
                <a:t/>
              </a:r>
              <a:br>
                <a:rPr lang="de-CH" sz="1000" dirty="0"/>
              </a:br>
              <a:r>
                <a:rPr lang="de-CH" sz="1000" dirty="0"/>
                <a:t>Schwell-</a:t>
              </a:r>
            </a:p>
            <a:p>
              <a:pPr algn="ctr"/>
              <a:r>
                <a:rPr lang="de-CH" sz="1000" dirty="0" err="1"/>
                <a:t>brunn</a:t>
              </a:r>
              <a:endParaRPr lang="de-CH" sz="1000" dirty="0"/>
            </a:p>
          </p:txBody>
        </p:sp>
        <p:sp>
          <p:nvSpPr>
            <p:cNvPr id="44" name="Rechteck 43"/>
            <p:cNvSpPr/>
            <p:nvPr/>
          </p:nvSpPr>
          <p:spPr>
            <a:xfrm>
              <a:off x="511795" y="4940771"/>
              <a:ext cx="726288" cy="216421"/>
            </a:xfrm>
            <a:prstGeom prst="rect">
              <a:avLst/>
            </a:prstGeom>
            <a:solidFill>
              <a:srgbClr val="074EA1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000" dirty="0"/>
                <a:t>OPP</a:t>
              </a:r>
            </a:p>
          </p:txBody>
        </p:sp>
      </p:grpSp>
      <p:grpSp>
        <p:nvGrpSpPr>
          <p:cNvPr id="45" name="Gruppieren 44"/>
          <p:cNvGrpSpPr/>
          <p:nvPr/>
        </p:nvGrpSpPr>
        <p:grpSpPr>
          <a:xfrm>
            <a:off x="830902" y="4785709"/>
            <a:ext cx="894737" cy="675898"/>
            <a:chOff x="416736" y="4869160"/>
            <a:chExt cx="913757" cy="936104"/>
          </a:xfrm>
        </p:grpSpPr>
        <p:sp>
          <p:nvSpPr>
            <p:cNvPr id="46" name="Rechteck 45"/>
            <p:cNvSpPr/>
            <p:nvPr/>
          </p:nvSpPr>
          <p:spPr>
            <a:xfrm>
              <a:off x="416736" y="4869160"/>
              <a:ext cx="913757" cy="936104"/>
            </a:xfrm>
            <a:prstGeom prst="rect">
              <a:avLst/>
            </a:prstGeom>
            <a:solidFill>
              <a:schemeClr val="accent2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sz="1050" dirty="0"/>
            </a:p>
            <a:p>
              <a:pPr algn="ctr"/>
              <a:r>
                <a:rPr lang="de-CH" sz="1000" dirty="0"/>
                <a:t/>
              </a:r>
              <a:br>
                <a:rPr lang="de-CH" sz="1000" dirty="0"/>
              </a:br>
              <a:r>
                <a:rPr lang="de-CH" sz="1000" dirty="0"/>
                <a:t>Speicher</a:t>
              </a:r>
            </a:p>
          </p:txBody>
        </p:sp>
        <p:sp>
          <p:nvSpPr>
            <p:cNvPr id="47" name="Rechteck 46"/>
            <p:cNvSpPr/>
            <p:nvPr/>
          </p:nvSpPr>
          <p:spPr>
            <a:xfrm>
              <a:off x="511795" y="4940771"/>
              <a:ext cx="726288" cy="216421"/>
            </a:xfrm>
            <a:prstGeom prst="rect">
              <a:avLst/>
            </a:prstGeom>
            <a:solidFill>
              <a:srgbClr val="074EA1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000" dirty="0"/>
                <a:t>OPP</a:t>
              </a:r>
            </a:p>
          </p:txBody>
        </p:sp>
      </p:grpSp>
      <p:grpSp>
        <p:nvGrpSpPr>
          <p:cNvPr id="48" name="Gruppieren 47"/>
          <p:cNvGrpSpPr/>
          <p:nvPr/>
        </p:nvGrpSpPr>
        <p:grpSpPr>
          <a:xfrm>
            <a:off x="1770082" y="4785709"/>
            <a:ext cx="894737" cy="675898"/>
            <a:chOff x="416736" y="4869160"/>
            <a:chExt cx="913757" cy="936104"/>
          </a:xfrm>
        </p:grpSpPr>
        <p:sp>
          <p:nvSpPr>
            <p:cNvPr id="49" name="Rechteck 48"/>
            <p:cNvSpPr/>
            <p:nvPr/>
          </p:nvSpPr>
          <p:spPr>
            <a:xfrm>
              <a:off x="416736" y="4869160"/>
              <a:ext cx="913757" cy="936104"/>
            </a:xfrm>
            <a:prstGeom prst="rect">
              <a:avLst/>
            </a:prstGeom>
            <a:solidFill>
              <a:schemeClr val="accent2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sz="1050" dirty="0"/>
            </a:p>
            <a:p>
              <a:pPr algn="ctr"/>
              <a:r>
                <a:rPr lang="de-CH" sz="1000" dirty="0"/>
                <a:t/>
              </a:r>
              <a:br>
                <a:rPr lang="de-CH" sz="1000" dirty="0"/>
              </a:br>
              <a:r>
                <a:rPr lang="de-CH" sz="1000" dirty="0"/>
                <a:t>Stein</a:t>
              </a:r>
            </a:p>
          </p:txBody>
        </p:sp>
        <p:sp>
          <p:nvSpPr>
            <p:cNvPr id="50" name="Rechteck 49"/>
            <p:cNvSpPr/>
            <p:nvPr/>
          </p:nvSpPr>
          <p:spPr>
            <a:xfrm>
              <a:off x="511795" y="4940771"/>
              <a:ext cx="726288" cy="216421"/>
            </a:xfrm>
            <a:prstGeom prst="rect">
              <a:avLst/>
            </a:prstGeom>
            <a:solidFill>
              <a:srgbClr val="074EA1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000" dirty="0"/>
                <a:t>OPP</a:t>
              </a:r>
            </a:p>
          </p:txBody>
        </p:sp>
      </p:grpSp>
      <p:grpSp>
        <p:nvGrpSpPr>
          <p:cNvPr id="51" name="Gruppieren 50"/>
          <p:cNvGrpSpPr/>
          <p:nvPr/>
        </p:nvGrpSpPr>
        <p:grpSpPr>
          <a:xfrm>
            <a:off x="2700873" y="4785709"/>
            <a:ext cx="894737" cy="675898"/>
            <a:chOff x="416736" y="4869160"/>
            <a:chExt cx="913757" cy="936104"/>
          </a:xfrm>
        </p:grpSpPr>
        <p:sp>
          <p:nvSpPr>
            <p:cNvPr id="52" name="Rechteck 51"/>
            <p:cNvSpPr/>
            <p:nvPr/>
          </p:nvSpPr>
          <p:spPr>
            <a:xfrm>
              <a:off x="416736" y="4869160"/>
              <a:ext cx="913757" cy="936104"/>
            </a:xfrm>
            <a:prstGeom prst="rect">
              <a:avLst/>
            </a:prstGeom>
            <a:solidFill>
              <a:schemeClr val="accent2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sz="1050" dirty="0"/>
            </a:p>
            <a:p>
              <a:pPr algn="ctr"/>
              <a:r>
                <a:rPr lang="de-CH" sz="1000" dirty="0"/>
                <a:t/>
              </a:r>
              <a:br>
                <a:rPr lang="de-CH" sz="1000" dirty="0"/>
              </a:br>
              <a:r>
                <a:rPr lang="de-CH" sz="1000" dirty="0"/>
                <a:t>Teufen</a:t>
              </a:r>
            </a:p>
          </p:txBody>
        </p:sp>
        <p:sp>
          <p:nvSpPr>
            <p:cNvPr id="53" name="Rechteck 52"/>
            <p:cNvSpPr/>
            <p:nvPr/>
          </p:nvSpPr>
          <p:spPr>
            <a:xfrm>
              <a:off x="511795" y="4940771"/>
              <a:ext cx="726288" cy="216421"/>
            </a:xfrm>
            <a:prstGeom prst="rect">
              <a:avLst/>
            </a:prstGeom>
            <a:solidFill>
              <a:srgbClr val="074EA1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000" dirty="0"/>
                <a:t>OPP</a:t>
              </a:r>
            </a:p>
          </p:txBody>
        </p:sp>
      </p:grpSp>
      <p:grpSp>
        <p:nvGrpSpPr>
          <p:cNvPr id="54" name="Gruppieren 53"/>
          <p:cNvGrpSpPr/>
          <p:nvPr/>
        </p:nvGrpSpPr>
        <p:grpSpPr>
          <a:xfrm>
            <a:off x="3636825" y="4781458"/>
            <a:ext cx="894737" cy="675898"/>
            <a:chOff x="416736" y="4869160"/>
            <a:chExt cx="913757" cy="936104"/>
          </a:xfrm>
        </p:grpSpPr>
        <p:sp>
          <p:nvSpPr>
            <p:cNvPr id="55" name="Rechteck 54"/>
            <p:cNvSpPr/>
            <p:nvPr/>
          </p:nvSpPr>
          <p:spPr>
            <a:xfrm>
              <a:off x="416736" y="4869160"/>
              <a:ext cx="913757" cy="936104"/>
            </a:xfrm>
            <a:prstGeom prst="rect">
              <a:avLst/>
            </a:prstGeom>
            <a:solidFill>
              <a:schemeClr val="accent2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sz="1050" dirty="0"/>
            </a:p>
            <a:p>
              <a:pPr algn="ctr"/>
              <a:r>
                <a:rPr lang="de-CH" sz="1000" dirty="0"/>
                <a:t/>
              </a:r>
              <a:br>
                <a:rPr lang="de-CH" sz="1000" dirty="0"/>
              </a:br>
              <a:r>
                <a:rPr lang="de-CH" sz="1000" dirty="0"/>
                <a:t>Trogen</a:t>
              </a:r>
            </a:p>
          </p:txBody>
        </p:sp>
        <p:sp>
          <p:nvSpPr>
            <p:cNvPr id="56" name="Rechteck 55"/>
            <p:cNvSpPr/>
            <p:nvPr/>
          </p:nvSpPr>
          <p:spPr>
            <a:xfrm>
              <a:off x="511795" y="4940771"/>
              <a:ext cx="726288" cy="216421"/>
            </a:xfrm>
            <a:prstGeom prst="rect">
              <a:avLst/>
            </a:prstGeom>
            <a:solidFill>
              <a:srgbClr val="074EA1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000" dirty="0"/>
                <a:t>OPP</a:t>
              </a:r>
            </a:p>
          </p:txBody>
        </p:sp>
      </p:grpSp>
      <p:grpSp>
        <p:nvGrpSpPr>
          <p:cNvPr id="57" name="Gruppieren 56"/>
          <p:cNvGrpSpPr/>
          <p:nvPr/>
        </p:nvGrpSpPr>
        <p:grpSpPr>
          <a:xfrm>
            <a:off x="4560690" y="4787564"/>
            <a:ext cx="894737" cy="675898"/>
            <a:chOff x="416736" y="4869160"/>
            <a:chExt cx="913757" cy="936104"/>
          </a:xfrm>
        </p:grpSpPr>
        <p:sp>
          <p:nvSpPr>
            <p:cNvPr id="58" name="Rechteck 57"/>
            <p:cNvSpPr/>
            <p:nvPr/>
          </p:nvSpPr>
          <p:spPr>
            <a:xfrm>
              <a:off x="416736" y="4869160"/>
              <a:ext cx="913757" cy="936104"/>
            </a:xfrm>
            <a:prstGeom prst="rect">
              <a:avLst/>
            </a:prstGeom>
            <a:solidFill>
              <a:schemeClr val="accent2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sz="1050" dirty="0"/>
            </a:p>
            <a:p>
              <a:pPr algn="ctr"/>
              <a:r>
                <a:rPr lang="de-CH" sz="1000" dirty="0"/>
                <a:t/>
              </a:r>
              <a:br>
                <a:rPr lang="de-CH" sz="1000" dirty="0"/>
              </a:br>
              <a:r>
                <a:rPr lang="de-CH" sz="1000" dirty="0"/>
                <a:t>Urnäsch</a:t>
              </a:r>
            </a:p>
          </p:txBody>
        </p:sp>
        <p:sp>
          <p:nvSpPr>
            <p:cNvPr id="63" name="Rechteck 62"/>
            <p:cNvSpPr/>
            <p:nvPr/>
          </p:nvSpPr>
          <p:spPr>
            <a:xfrm>
              <a:off x="511795" y="4940771"/>
              <a:ext cx="726288" cy="216421"/>
            </a:xfrm>
            <a:prstGeom prst="rect">
              <a:avLst/>
            </a:prstGeom>
            <a:solidFill>
              <a:srgbClr val="074EA1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000" dirty="0"/>
                <a:t>OPP</a:t>
              </a:r>
            </a:p>
          </p:txBody>
        </p:sp>
      </p:grpSp>
      <p:grpSp>
        <p:nvGrpSpPr>
          <p:cNvPr id="66" name="Gruppieren 65"/>
          <p:cNvGrpSpPr/>
          <p:nvPr/>
        </p:nvGrpSpPr>
        <p:grpSpPr>
          <a:xfrm>
            <a:off x="5502222" y="4094581"/>
            <a:ext cx="894737" cy="675898"/>
            <a:chOff x="416736" y="4869160"/>
            <a:chExt cx="913757" cy="936104"/>
          </a:xfrm>
        </p:grpSpPr>
        <p:sp>
          <p:nvSpPr>
            <p:cNvPr id="70" name="Rechteck 69"/>
            <p:cNvSpPr/>
            <p:nvPr/>
          </p:nvSpPr>
          <p:spPr>
            <a:xfrm>
              <a:off x="416736" y="4869160"/>
              <a:ext cx="913757" cy="936104"/>
            </a:xfrm>
            <a:prstGeom prst="rect">
              <a:avLst/>
            </a:prstGeom>
            <a:solidFill>
              <a:schemeClr val="accent2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sz="1050" dirty="0"/>
            </a:p>
            <a:p>
              <a:pPr algn="ctr"/>
              <a:r>
                <a:rPr lang="de-CH" sz="1000" dirty="0"/>
                <a:t/>
              </a:r>
              <a:br>
                <a:rPr lang="de-CH" sz="1000" dirty="0"/>
              </a:br>
              <a:r>
                <a:rPr lang="de-CH" sz="1000" dirty="0"/>
                <a:t>Waldstatt</a:t>
              </a:r>
            </a:p>
          </p:txBody>
        </p:sp>
        <p:sp>
          <p:nvSpPr>
            <p:cNvPr id="73" name="Rechteck 72"/>
            <p:cNvSpPr/>
            <p:nvPr/>
          </p:nvSpPr>
          <p:spPr>
            <a:xfrm>
              <a:off x="511795" y="4940771"/>
              <a:ext cx="726288" cy="216421"/>
            </a:xfrm>
            <a:prstGeom prst="rect">
              <a:avLst/>
            </a:prstGeom>
            <a:solidFill>
              <a:srgbClr val="074EA1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000" dirty="0"/>
                <a:t>OPP</a:t>
              </a:r>
            </a:p>
          </p:txBody>
        </p:sp>
      </p:grpSp>
      <p:sp>
        <p:nvSpPr>
          <p:cNvPr id="65" name="Rechteck 64"/>
          <p:cNvSpPr/>
          <p:nvPr/>
        </p:nvSpPr>
        <p:spPr>
          <a:xfrm>
            <a:off x="6442707" y="4811858"/>
            <a:ext cx="923906" cy="645498"/>
          </a:xfrm>
          <a:prstGeom prst="rect">
            <a:avLst/>
          </a:prstGeom>
          <a:solidFill>
            <a:schemeClr val="accent2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050" dirty="0"/>
          </a:p>
          <a:p>
            <a:pPr algn="ctr"/>
            <a:r>
              <a:rPr lang="de-CH" sz="1000" dirty="0"/>
              <a:t>JFAR</a:t>
            </a:r>
            <a:br>
              <a:rPr lang="de-CH" sz="1000" dirty="0"/>
            </a:br>
            <a:endParaRPr lang="de-CH" sz="1000" dirty="0"/>
          </a:p>
        </p:txBody>
      </p:sp>
      <p:sp>
        <p:nvSpPr>
          <p:cNvPr id="69" name="Rechteck 68"/>
          <p:cNvSpPr/>
          <p:nvPr/>
        </p:nvSpPr>
        <p:spPr>
          <a:xfrm>
            <a:off x="852052" y="3706671"/>
            <a:ext cx="1784210" cy="313437"/>
          </a:xfrm>
          <a:prstGeom prst="rect">
            <a:avLst/>
          </a:prstGeom>
          <a:solidFill>
            <a:schemeClr val="accent2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r>
              <a:rPr lang="de-CH" sz="1200" dirty="0"/>
              <a:t> Vertreter Ortsparteien</a:t>
            </a:r>
          </a:p>
        </p:txBody>
      </p:sp>
      <p:sp>
        <p:nvSpPr>
          <p:cNvPr id="64" name="Rechteck 63"/>
          <p:cNvSpPr/>
          <p:nvPr/>
        </p:nvSpPr>
        <p:spPr>
          <a:xfrm>
            <a:off x="2537927" y="764704"/>
            <a:ext cx="4104457" cy="2880320"/>
          </a:xfrm>
          <a:prstGeom prst="rect">
            <a:avLst/>
          </a:prstGeom>
          <a:solidFill>
            <a:srgbClr val="BFDBFD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de-CH" sz="1200" b="1" i="1" dirty="0">
                <a:solidFill>
                  <a:srgbClr val="074EA1"/>
                </a:solidFill>
              </a:rPr>
              <a:t>PL-Ausschuss</a:t>
            </a:r>
          </a:p>
        </p:txBody>
      </p:sp>
      <p:grpSp>
        <p:nvGrpSpPr>
          <p:cNvPr id="67" name="Gruppieren 66"/>
          <p:cNvGrpSpPr/>
          <p:nvPr/>
        </p:nvGrpSpPr>
        <p:grpSpPr>
          <a:xfrm>
            <a:off x="3906784" y="1124744"/>
            <a:ext cx="1368152" cy="935235"/>
            <a:chOff x="4234942" y="593216"/>
            <a:chExt cx="1368152" cy="935235"/>
          </a:xfrm>
        </p:grpSpPr>
        <p:sp>
          <p:nvSpPr>
            <p:cNvPr id="68" name="Rechteck 67"/>
            <p:cNvSpPr/>
            <p:nvPr/>
          </p:nvSpPr>
          <p:spPr>
            <a:xfrm>
              <a:off x="4234942" y="593216"/>
              <a:ext cx="1368152" cy="578814"/>
            </a:xfrm>
            <a:prstGeom prst="rect">
              <a:avLst/>
            </a:prstGeom>
            <a:solidFill>
              <a:schemeClr val="accent2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200" dirty="0">
                  <a:solidFill>
                    <a:srgbClr val="FFFFFF"/>
                  </a:solidFill>
                </a:rPr>
                <a:t>Präsidium</a:t>
              </a:r>
            </a:p>
          </p:txBody>
        </p:sp>
        <p:sp>
          <p:nvSpPr>
            <p:cNvPr id="71" name="Rechteck 70"/>
            <p:cNvSpPr/>
            <p:nvPr/>
          </p:nvSpPr>
          <p:spPr>
            <a:xfrm>
              <a:off x="4234942" y="1109718"/>
              <a:ext cx="1368152" cy="418733"/>
            </a:xfrm>
            <a:prstGeom prst="rect">
              <a:avLst/>
            </a:prstGeom>
            <a:solidFill>
              <a:srgbClr val="074EA1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050" dirty="0">
                  <a:solidFill>
                    <a:srgbClr val="FFFFFF"/>
                  </a:solidFill>
                </a:rPr>
                <a:t>Monika </a:t>
              </a:r>
              <a:r>
                <a:rPr lang="de-CH" sz="1050" dirty="0" smtClean="0">
                  <a:solidFill>
                    <a:srgbClr val="FFFFFF"/>
                  </a:solidFill>
                </a:rPr>
                <a:t/>
              </a:r>
              <a:br>
                <a:rPr lang="de-CH" sz="1050" dirty="0" smtClean="0">
                  <a:solidFill>
                    <a:srgbClr val="FFFFFF"/>
                  </a:solidFill>
                </a:rPr>
              </a:br>
              <a:r>
                <a:rPr lang="de-CH" sz="1050" dirty="0" smtClean="0">
                  <a:solidFill>
                    <a:srgbClr val="FFFFFF"/>
                  </a:solidFill>
                </a:rPr>
                <a:t>Gessler</a:t>
              </a:r>
              <a:endParaRPr lang="de-CH" sz="10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72" name="Gruppieren 71"/>
          <p:cNvGrpSpPr/>
          <p:nvPr/>
        </p:nvGrpSpPr>
        <p:grpSpPr>
          <a:xfrm>
            <a:off x="2682648" y="2203995"/>
            <a:ext cx="1224136" cy="844141"/>
            <a:chOff x="3046128" y="1624849"/>
            <a:chExt cx="1224136" cy="627176"/>
          </a:xfrm>
        </p:grpSpPr>
        <p:sp>
          <p:nvSpPr>
            <p:cNvPr id="74" name="Rechteck 73"/>
            <p:cNvSpPr/>
            <p:nvPr/>
          </p:nvSpPr>
          <p:spPr>
            <a:xfrm>
              <a:off x="3046128" y="1624849"/>
              <a:ext cx="1224136" cy="382840"/>
            </a:xfrm>
            <a:prstGeom prst="rect">
              <a:avLst/>
            </a:prstGeom>
            <a:solidFill>
              <a:schemeClr val="accent2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200" dirty="0">
                  <a:solidFill>
                    <a:srgbClr val="FFFFFF"/>
                  </a:solidFill>
                </a:rPr>
                <a:t> Fraktion Vizepräsidium</a:t>
              </a:r>
            </a:p>
          </p:txBody>
        </p:sp>
        <p:sp>
          <p:nvSpPr>
            <p:cNvPr id="75" name="Rechteck 74"/>
            <p:cNvSpPr/>
            <p:nvPr/>
          </p:nvSpPr>
          <p:spPr>
            <a:xfrm>
              <a:off x="3046128" y="1999997"/>
              <a:ext cx="1224136" cy="252028"/>
            </a:xfrm>
            <a:prstGeom prst="rect">
              <a:avLst/>
            </a:prstGeom>
            <a:solidFill>
              <a:srgbClr val="074EA1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050" dirty="0">
                  <a:solidFill>
                    <a:srgbClr val="FFFFFF"/>
                  </a:solidFill>
                </a:rPr>
                <a:t>Patrick Kessler</a:t>
              </a:r>
            </a:p>
          </p:txBody>
        </p:sp>
      </p:grpSp>
      <p:sp>
        <p:nvSpPr>
          <p:cNvPr id="76" name="Rechteck 75"/>
          <p:cNvSpPr/>
          <p:nvPr/>
        </p:nvSpPr>
        <p:spPr>
          <a:xfrm>
            <a:off x="731245" y="2636912"/>
            <a:ext cx="1488822" cy="504897"/>
          </a:xfrm>
          <a:prstGeom prst="rect">
            <a:avLst/>
          </a:prstGeom>
          <a:solidFill>
            <a:schemeClr val="accent2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200" dirty="0">
                <a:solidFill>
                  <a:srgbClr val="FFFFFF"/>
                </a:solidFill>
              </a:rPr>
              <a:t>Kantonsräte</a:t>
            </a:r>
          </a:p>
        </p:txBody>
      </p:sp>
      <p:grpSp>
        <p:nvGrpSpPr>
          <p:cNvPr id="77" name="Gruppieren 76"/>
          <p:cNvGrpSpPr/>
          <p:nvPr/>
        </p:nvGrpSpPr>
        <p:grpSpPr>
          <a:xfrm>
            <a:off x="5286347" y="2924944"/>
            <a:ext cx="1232213" cy="643342"/>
            <a:chOff x="1341414" y="2644432"/>
            <a:chExt cx="1232213" cy="643342"/>
          </a:xfrm>
        </p:grpSpPr>
        <p:sp>
          <p:nvSpPr>
            <p:cNvPr id="78" name="Rechteck 77"/>
            <p:cNvSpPr/>
            <p:nvPr/>
          </p:nvSpPr>
          <p:spPr>
            <a:xfrm>
              <a:off x="1341414" y="2644432"/>
              <a:ext cx="1224136" cy="303065"/>
            </a:xfrm>
            <a:prstGeom prst="rect">
              <a:avLst/>
            </a:prstGeom>
            <a:solidFill>
              <a:schemeClr val="accent2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200" dirty="0">
                  <a:solidFill>
                    <a:srgbClr val="FFFFFF"/>
                  </a:solidFill>
                </a:rPr>
                <a:t>Sekretariat</a:t>
              </a:r>
            </a:p>
          </p:txBody>
        </p:sp>
        <p:sp>
          <p:nvSpPr>
            <p:cNvPr id="79" name="Rechteck 78"/>
            <p:cNvSpPr/>
            <p:nvPr/>
          </p:nvSpPr>
          <p:spPr>
            <a:xfrm>
              <a:off x="1349491" y="2932464"/>
              <a:ext cx="1224136" cy="355310"/>
            </a:xfrm>
            <a:prstGeom prst="rect">
              <a:avLst/>
            </a:prstGeom>
            <a:solidFill>
              <a:srgbClr val="074EA1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050" smtClean="0">
                  <a:solidFill>
                    <a:srgbClr val="FFFFFF"/>
                  </a:solidFill>
                </a:rPr>
                <a:t>Patrik Kobler</a:t>
              </a:r>
              <a:endParaRPr lang="de-CH" sz="1050" dirty="0">
                <a:solidFill>
                  <a:srgbClr val="FFFFFF"/>
                </a:solidFill>
              </a:endParaRPr>
            </a:p>
          </p:txBody>
        </p:sp>
      </p:grpSp>
      <p:sp>
        <p:nvSpPr>
          <p:cNvPr id="86" name="Rechteck 85"/>
          <p:cNvSpPr/>
          <p:nvPr/>
        </p:nvSpPr>
        <p:spPr>
          <a:xfrm>
            <a:off x="5281056" y="1988840"/>
            <a:ext cx="1224136" cy="504000"/>
          </a:xfrm>
          <a:prstGeom prst="rect">
            <a:avLst/>
          </a:prstGeom>
          <a:solidFill>
            <a:schemeClr val="accent2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lang="de-CH" sz="1200" dirty="0">
                <a:solidFill>
                  <a:srgbClr val="FFFFFF"/>
                </a:solidFill>
              </a:rPr>
              <a:t>Kommunikation Vizepräsidium</a:t>
            </a:r>
          </a:p>
        </p:txBody>
      </p:sp>
      <p:sp>
        <p:nvSpPr>
          <p:cNvPr id="87" name="Rechteck 86"/>
          <p:cNvSpPr/>
          <p:nvPr/>
        </p:nvSpPr>
        <p:spPr>
          <a:xfrm>
            <a:off x="5292080" y="2492896"/>
            <a:ext cx="1224136" cy="339214"/>
          </a:xfrm>
          <a:prstGeom prst="rect">
            <a:avLst/>
          </a:prstGeom>
          <a:solidFill>
            <a:srgbClr val="074EA1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050" dirty="0">
                <a:solidFill>
                  <a:srgbClr val="FFFFFF"/>
                </a:solidFill>
              </a:rPr>
              <a:t>Marcel Walker</a:t>
            </a:r>
          </a:p>
        </p:txBody>
      </p:sp>
      <p:cxnSp>
        <p:nvCxnSpPr>
          <p:cNvPr id="88" name="Gewinkelte Verbindung 87"/>
          <p:cNvCxnSpPr>
            <a:cxnSpLocks/>
            <a:stCxn id="71" idx="2"/>
            <a:endCxn id="87" idx="1"/>
          </p:cNvCxnSpPr>
          <p:nvPr/>
        </p:nvCxnSpPr>
        <p:spPr>
          <a:xfrm rot="16200000" flipH="1">
            <a:off x="4640208" y="2010631"/>
            <a:ext cx="602524" cy="701220"/>
          </a:xfrm>
          <a:prstGeom prst="bentConnector2">
            <a:avLst/>
          </a:prstGeom>
          <a:ln w="12700">
            <a:solidFill>
              <a:srgbClr val="074EA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Gerader Verbinder 89"/>
          <p:cNvCxnSpPr/>
          <p:nvPr/>
        </p:nvCxnSpPr>
        <p:spPr>
          <a:xfrm flipH="1">
            <a:off x="4599503" y="2662591"/>
            <a:ext cx="706" cy="0"/>
          </a:xfrm>
          <a:prstGeom prst="line">
            <a:avLst/>
          </a:prstGeom>
          <a:ln w="127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Gewinkelte Verbindung 59">
            <a:extLst>
              <a:ext uri="{FF2B5EF4-FFF2-40B4-BE49-F238E27FC236}">
                <a16:creationId xmlns="" xmlns:a16="http://schemas.microsoft.com/office/drawing/2014/main" id="{8F3DA684-9353-44BD-8332-53E3F68CAF16}"/>
              </a:ext>
            </a:extLst>
          </p:cNvPr>
          <p:cNvCxnSpPr>
            <a:cxnSpLocks/>
          </p:cNvCxnSpPr>
          <p:nvPr/>
        </p:nvCxnSpPr>
        <p:spPr>
          <a:xfrm rot="10800000">
            <a:off x="2212912" y="2924944"/>
            <a:ext cx="469386" cy="1"/>
          </a:xfrm>
          <a:prstGeom prst="bentConnector3">
            <a:avLst>
              <a:gd name="adj1" fmla="val 50000"/>
            </a:avLst>
          </a:prstGeom>
          <a:ln w="12700">
            <a:solidFill>
              <a:srgbClr val="074EA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Gewinkelte Verbindung 91"/>
          <p:cNvCxnSpPr/>
          <p:nvPr/>
        </p:nvCxnSpPr>
        <p:spPr>
          <a:xfrm rot="10800000">
            <a:off x="3924634" y="2662591"/>
            <a:ext cx="683370" cy="2"/>
          </a:xfrm>
          <a:prstGeom prst="bentConnector3">
            <a:avLst>
              <a:gd name="adj1" fmla="val 50000"/>
            </a:avLst>
          </a:prstGeom>
          <a:ln w="12700">
            <a:solidFill>
              <a:srgbClr val="074EA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Gewinkelte Verbindung 95"/>
          <p:cNvCxnSpPr>
            <a:cxnSpLocks/>
          </p:cNvCxnSpPr>
          <p:nvPr/>
        </p:nvCxnSpPr>
        <p:spPr>
          <a:xfrm rot="16200000" flipH="1">
            <a:off x="4638514" y="2632243"/>
            <a:ext cx="602524" cy="701220"/>
          </a:xfrm>
          <a:prstGeom prst="bentConnector2">
            <a:avLst/>
          </a:prstGeom>
          <a:ln w="12700">
            <a:solidFill>
              <a:srgbClr val="074EA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Rechteck 79">
            <a:extLst>
              <a:ext uri="{FF2B5EF4-FFF2-40B4-BE49-F238E27FC236}">
                <a16:creationId xmlns="" xmlns:a16="http://schemas.microsoft.com/office/drawing/2014/main" id="{06978F14-525A-415C-9713-F185572EE8C8}"/>
              </a:ext>
            </a:extLst>
          </p:cNvPr>
          <p:cNvSpPr/>
          <p:nvPr/>
        </p:nvSpPr>
        <p:spPr>
          <a:xfrm>
            <a:off x="7407787" y="4822185"/>
            <a:ext cx="903460" cy="635171"/>
          </a:xfrm>
          <a:prstGeom prst="rect">
            <a:avLst/>
          </a:prstGeom>
          <a:solidFill>
            <a:schemeClr val="accent2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000" dirty="0"/>
              <a:t>JF-Teufen</a:t>
            </a:r>
          </a:p>
        </p:txBody>
      </p:sp>
    </p:spTree>
    <p:extLst>
      <p:ext uri="{BB962C8B-B14F-4D97-AF65-F5344CB8AC3E}">
        <p14:creationId xmlns:p14="http://schemas.microsoft.com/office/powerpoint/2010/main" val="382257742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&gt;&lt;version val=&quot;17241&quot;/&gt;&lt;partner val=&quot;610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eweekdayFirstOfWeek val=&quot;2&quot;/&gt;&lt;m_mruColor&gt;&lt;m_vecMRU length=&quot;0&quot;/&gt;&lt;/m_mruColor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/m_precDefault&gt;&lt;/CDefaultPrec&gt;&lt;/root&gt;"/>
  <p:tag name="THINKCELLUNDODONOTDELETE" val="4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UxlDjE1OE.A3eXpX917s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Cf38c_pGketdrqTk934M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AaMe0XP80atTRX7pAcn.Q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q3pBxh99UWHbEKR8eXfI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Nb5TfXWFE.otuA4ZMaemg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2siBdIyq0mwlqOzSYF4og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MbnpqGGFESspskHSuvPuw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0FJ.3hEfk.SjrJMH2SfP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ZV3MsCAmEWch5BzJyZeb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FWdvsSe8k.cTDSNR1bBQ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d514pZce0m6XW_KxxHq5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6asfdGrHk.eNnGMSre_z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xqfFSvM90qRG7xlEWvS7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aV5xfaTxUyfElRp52mUW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ELzfTXTY0ax98RQXe1ip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WIY2SWKFkaejFJw0xIbhA"/>
</p:tagLst>
</file>

<file path=ppt/theme/theme1.xml><?xml version="1.0" encoding="utf-8"?>
<a:theme xmlns:a="http://schemas.openxmlformats.org/drawingml/2006/main" name="FDP_Powerpointvorlage_DE_4_logos">
  <a:themeElements>
    <a:clrScheme name="FDP">
      <a:dk1>
        <a:srgbClr val="000000"/>
      </a:dk1>
      <a:lt1>
        <a:srgbClr val="FFFFFF"/>
      </a:lt1>
      <a:dk2>
        <a:srgbClr val="074EA1"/>
      </a:dk2>
      <a:lt2>
        <a:srgbClr val="FFFFFF"/>
      </a:lt2>
      <a:accent1>
        <a:srgbClr val="074EA1"/>
      </a:accent1>
      <a:accent2>
        <a:srgbClr val="00A0DB"/>
      </a:accent2>
      <a:accent3>
        <a:srgbClr val="0A74F4"/>
      </a:accent3>
      <a:accent4>
        <a:srgbClr val="6BABF9"/>
      </a:accent4>
      <a:accent5>
        <a:srgbClr val="BFDBFD"/>
      </a:accent5>
      <a:accent6>
        <a:srgbClr val="BFBFBF"/>
      </a:accent6>
      <a:hlink>
        <a:srgbClr val="D8D8D8"/>
      </a:hlink>
      <a:folHlink>
        <a:srgbClr val="F2F2F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 w="12700">
          <a:noFill/>
        </a:ln>
        <a:effectLst/>
      </a:spPr>
      <a:bodyPr rtlCol="0" anchor="ctr"/>
      <a:lstStyle>
        <a:defPPr algn="ctr">
          <a:defRPr sz="1000"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wrap="square" lIns="0" tIns="0" rIns="0" bIns="0" rtlCol="0">
        <a:spAutoFit/>
      </a:bodyPr>
      <a:lstStyle>
        <a:defPPr>
          <a:lnSpc>
            <a:spcPts val="1900"/>
          </a:lnSpc>
          <a:spcAft>
            <a:spcPts val="600"/>
          </a:spcAft>
          <a:buClr>
            <a:srgbClr val="074EA1"/>
          </a:buClr>
          <a:defRPr sz="1600" b="1"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FDP_Powerpointvorlage_DE_4_logos</Template>
  <TotalTime>0</TotalTime>
  <Words>103</Words>
  <Application>Microsoft Macintosh PowerPoint</Application>
  <PresentationFormat>Bildschirmpräsentation (4:3)</PresentationFormat>
  <Paragraphs>90</Paragraphs>
  <Slides>3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Lucida Grande</vt:lpstr>
      <vt:lpstr>FDP_Powerpointvorlage_DE_4_logos</vt:lpstr>
      <vt:lpstr>think-cell Slide</vt:lpstr>
      <vt:lpstr>Organigramm</vt:lpstr>
      <vt:lpstr>Parteileitung FDP AR</vt:lpstr>
      <vt:lpstr>PowerPoint-Präsentation</vt:lpstr>
    </vt:vector>
  </TitlesOfParts>
  <Company>oem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zum Einfüllen auf maximal vier Zeilen Zeile 3 Zeile 4</dc:title>
  <dc:creator>oem</dc:creator>
  <cp:lastModifiedBy>Patrik Kobler</cp:lastModifiedBy>
  <cp:revision>274</cp:revision>
  <cp:lastPrinted>2018-04-20T09:52:09Z</cp:lastPrinted>
  <dcterms:created xsi:type="dcterms:W3CDTF">2009-05-08T07:49:35Z</dcterms:created>
  <dcterms:modified xsi:type="dcterms:W3CDTF">2021-09-09T09:25:19Z</dcterms:modified>
</cp:coreProperties>
</file>